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comments/comment6.xml" ContentType="application/vnd.openxmlformats-officedocument.presentationml.comments+xml"/>
  <Override PartName="/ppt/notesSlides/notesSlide24.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5.xml" ContentType="application/vnd.openxmlformats-officedocument.presentationml.notesSlide+xml"/>
  <Override PartName="/ppt/comments/comment9.xml" ContentType="application/vnd.openxmlformats-officedocument.presentationml.comments+xml"/>
  <Override PartName="/ppt/notesSlides/notesSlide26.xml" ContentType="application/vnd.openxmlformats-officedocument.presentationml.notesSlide+xml"/>
  <Override PartName="/ppt/comments/comment10.xml" ContentType="application/vnd.openxmlformats-officedocument.presentationml.comments+xml"/>
  <Override PartName="/ppt/notesSlides/notesSlide27.xml" ContentType="application/vnd.openxmlformats-officedocument.presentationml.notesSlide+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38"/>
  </p:notesMasterIdLst>
  <p:sldIdLst>
    <p:sldId id="257" r:id="rId2"/>
    <p:sldId id="433" r:id="rId3"/>
    <p:sldId id="497" r:id="rId4"/>
    <p:sldId id="467" r:id="rId5"/>
    <p:sldId id="498" r:id="rId6"/>
    <p:sldId id="500" r:id="rId7"/>
    <p:sldId id="412" r:id="rId8"/>
    <p:sldId id="481" r:id="rId9"/>
    <p:sldId id="480" r:id="rId10"/>
    <p:sldId id="468" r:id="rId11"/>
    <p:sldId id="482" r:id="rId12"/>
    <p:sldId id="428" r:id="rId13"/>
    <p:sldId id="439" r:id="rId14"/>
    <p:sldId id="469" r:id="rId15"/>
    <p:sldId id="483" r:id="rId16"/>
    <p:sldId id="441" r:id="rId17"/>
    <p:sldId id="470" r:id="rId18"/>
    <p:sldId id="443" r:id="rId19"/>
    <p:sldId id="486" r:id="rId20"/>
    <p:sldId id="485" r:id="rId21"/>
    <p:sldId id="484" r:id="rId22"/>
    <p:sldId id="487" r:id="rId23"/>
    <p:sldId id="477" r:id="rId24"/>
    <p:sldId id="488" r:id="rId25"/>
    <p:sldId id="430" r:id="rId26"/>
    <p:sldId id="262" r:id="rId27"/>
    <p:sldId id="489" r:id="rId28"/>
    <p:sldId id="501" r:id="rId29"/>
    <p:sldId id="263" r:id="rId30"/>
    <p:sldId id="492" r:id="rId31"/>
    <p:sldId id="502" r:id="rId32"/>
    <p:sldId id="503" r:id="rId33"/>
    <p:sldId id="504" r:id="rId34"/>
    <p:sldId id="505" r:id="rId35"/>
    <p:sldId id="476" r:id="rId36"/>
    <p:sldId id="43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ka Hershkop" initials="MH" lastIdx="39" clrIdx="0">
    <p:extLst>
      <p:ext uri="{19B8F6BF-5375-455C-9EA6-DF929625EA0E}">
        <p15:presenceInfo xmlns:p15="http://schemas.microsoft.com/office/powerpoint/2012/main" userId="S::malka.hershkop28@myhunter.cuny.edu::1d3617fc-ee08-404f-83db-aec75f74c9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B0A07"/>
    <a:srgbClr val="064A82"/>
    <a:srgbClr val="FF0000"/>
    <a:srgbClr val="0070C0"/>
    <a:srgbClr val="B85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474" autoAdjust="0"/>
    <p:restoredTop sz="95687"/>
  </p:normalViewPr>
  <p:slideViewPr>
    <p:cSldViewPr snapToGrid="0">
      <p:cViewPr varScale="1">
        <p:scale>
          <a:sx n="65" d="100"/>
          <a:sy n="65" d="100"/>
        </p:scale>
        <p:origin x="240"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29T15:20:29.299" idx="4">
    <p:pos x="10" y="10"/>
    <p:text>Practice, image with circuits (don't need to show control </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3-29T15:42:21.264" idx="39">
    <p:pos x="10" y="10"/>
    <p:text>Attention is key concept here. Use better image . 2nd image is not needed </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3-29T15:44:11.316" idx="30">
    <p:pos x="10" y="10"/>
    <p:text>No image. Just words.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3-29T15:21:36.826" idx="5">
    <p:pos x="10" y="10"/>
    <p:text>Image (no text)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3-29T15:21:51.820" idx="6">
    <p:pos x="10" y="10"/>
    <p:text>Let go fade above the guys head then fade in bulls eye </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3-29T15:27:50.153" idx="16">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3-29T15:29:12.068" idx="31">
    <p:pos x="10" y="10"/>
    <p:text>Imagine... place photo of thermos turning red , have sensory and good and bad image side by side. With acceptance - use previous hand and bolt image </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3-29T15:33:16.741" idx="32">
    <p:pos x="10" y="10"/>
    <p:text>No words except curiosity fade everything out and fade in "it will pass by"</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3-29T15:34:12.271" idx="33">
    <p:pos x="10" y="10"/>
    <p:text/>
    <p:extLst>
      <p:ext uri="{C676402C-5697-4E1C-873F-D02D1690AC5C}">
        <p15:threadingInfo xmlns:p15="http://schemas.microsoft.com/office/powerpoint/2012/main" timeZoneBias="240"/>
      </p:ext>
    </p:extLst>
  </p:cm>
  <p:cm authorId="1" dt="2022-03-29T15:38:44.506" idx="34">
    <p:pos x="106" y="106"/>
    <p:text>Only use the second image the entire slide </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3-29T15:34:56.582" idx="35">
    <p:pos x="10" y="10"/>
    <p:text>Color animate it </p:text>
    <p:extLst>
      <p:ext uri="{C676402C-5697-4E1C-873F-D02D1690AC5C}">
        <p15:threadingInfo xmlns:p15="http://schemas.microsoft.com/office/powerpoint/2012/main" timeZoneBias="240"/>
      </p:ext>
    </p:extLst>
  </p:cm>
  <p:cm authorId="1" dt="2022-03-29T15:39:52.104" idx="36">
    <p:pos x="10" y="106"/>
    <p:text>Only include Fred fire on top of thermos and then drain red</p:text>
    <p:extLst>
      <p:ext uri="{C676402C-5697-4E1C-873F-D02D1690AC5C}">
        <p15:threadingInfo xmlns:p15="http://schemas.microsoft.com/office/powerpoint/2012/main" timeZoneBias="240">
          <p15:parentCm authorId="1" idx="35"/>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3-29T15:35:58.290" idx="37">
    <p:pos x="10" y="10"/>
    <p:text>Separate the slides and then Morph the slides so that the image really transforms </p:text>
    <p:extLst>
      <p:ext uri="{C676402C-5697-4E1C-873F-D02D1690AC5C}">
        <p15:threadingInfo xmlns:p15="http://schemas.microsoft.com/office/powerpoint/2012/main" timeZoneBias="240"/>
      </p:ext>
    </p:extLst>
  </p:cm>
  <p:cm authorId="1" dt="2022-03-29T15:40:24.642" idx="38">
    <p:pos x="10" y="106"/>
    <p:text>Keep fire on thermos and transition the fire to ball. Then thermos replaced by knife and transition the knife</p:text>
    <p:extLst>
      <p:ext uri="{C676402C-5697-4E1C-873F-D02D1690AC5C}">
        <p15:threadingInfo xmlns:p15="http://schemas.microsoft.com/office/powerpoint/2012/main" timeZoneBias="240">
          <p15:parentCm authorId="1" idx="37"/>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2401F-7060-4598-9902-21DFCDCCFD84}" type="datetimeFigureOut">
              <a:rPr lang="en-US" smtClean="0"/>
              <a:t>5/31/22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A040D-DD81-4295-A115-57C9059B8AE9}" type="slidenum">
              <a:rPr lang="en-US" smtClean="0"/>
              <a:t>‹#›</a:t>
            </a:fld>
            <a:endParaRPr lang="en-US"/>
          </a:p>
        </p:txBody>
      </p:sp>
    </p:spTree>
    <p:extLst>
      <p:ext uri="{BB962C8B-B14F-4D97-AF65-F5344CB8AC3E}">
        <p14:creationId xmlns:p14="http://schemas.microsoft.com/office/powerpoint/2010/main" val="1941984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 1</a:t>
            </a:r>
          </a:p>
          <a:p>
            <a:r>
              <a:rPr lang="en-US" sz="1200" kern="1200" dirty="0">
                <a:solidFill>
                  <a:schemeClr val="tx1"/>
                </a:solidFill>
                <a:effectLst/>
                <a:latin typeface="+mn-lt"/>
                <a:ea typeface="+mn-ea"/>
                <a:cs typeface="+mn-cs"/>
              </a:rPr>
              <a:t>Your brain has the ability to turn pain up or down. The higher brain centers that register your thoughts and feelings send nerve fibers down to your spinal cord, where they can increase or decrease pain. 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Your mindset changes the experience of pain, by changing pain-related signals coming up to the brain from your spinal cord.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common strategies, like distraction or trying to ignore pain, may be helpful in some circumstances. But often, pain commands your attention. And so distraction doesn’t always work.</a:t>
            </a:r>
          </a:p>
          <a:p>
            <a:r>
              <a:rPr lang="en-US" sz="1200" b="1" kern="1200" dirty="0">
                <a:solidFill>
                  <a:schemeClr val="tx1"/>
                </a:solidFill>
                <a:effectLst/>
                <a:latin typeface="+mn-lt"/>
                <a:ea typeface="+mn-ea"/>
                <a:cs typeface="+mn-cs"/>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2</a:t>
            </a:fld>
            <a:endParaRPr lang="en-US"/>
          </a:p>
        </p:txBody>
      </p:sp>
    </p:spTree>
    <p:extLst>
      <p:ext uri="{BB962C8B-B14F-4D97-AF65-F5344CB8AC3E}">
        <p14:creationId xmlns:p14="http://schemas.microsoft.com/office/powerpoint/2010/main" val="1736949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530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749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767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631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5030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351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0073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22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0033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712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Your mindset changes the experience of pain, by changing pain-related signals coming up to the brain from your spinal cord. Some common strategies, like distraction or trying to ignore pain, may be helpful in some circumstances. But often, pain commands your attention. And so, distraction doesn’t always work.</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a:t>
            </a:fld>
            <a:endParaRPr lang="en-US"/>
          </a:p>
        </p:txBody>
      </p:sp>
    </p:spTree>
    <p:extLst>
      <p:ext uri="{BB962C8B-B14F-4D97-AF65-F5344CB8AC3E}">
        <p14:creationId xmlns:p14="http://schemas.microsoft.com/office/powerpoint/2010/main" val="984332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25</a:t>
            </a:fld>
            <a:endParaRPr lang="en-US"/>
          </a:p>
        </p:txBody>
      </p:sp>
    </p:spTree>
    <p:extLst>
      <p:ext uri="{BB962C8B-B14F-4D97-AF65-F5344CB8AC3E}">
        <p14:creationId xmlns:p14="http://schemas.microsoft.com/office/powerpoint/2010/main" val="139014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27</a:t>
            </a:fld>
            <a:endParaRPr lang="en-US"/>
          </a:p>
        </p:txBody>
      </p:sp>
    </p:spTree>
    <p:extLst>
      <p:ext uri="{BB962C8B-B14F-4D97-AF65-F5344CB8AC3E}">
        <p14:creationId xmlns:p14="http://schemas.microsoft.com/office/powerpoint/2010/main" val="387324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a:lnSpc>
                <a:spcPct val="150000"/>
              </a:lnSpc>
              <a:spcBef>
                <a:spcPts val="0"/>
              </a:spcBef>
              <a:spcAft>
                <a:spcPts val="0"/>
              </a:spcAft>
              <a:buNone/>
            </a:pPr>
            <a:r>
              <a:rPr lang="en-US" sz="1200" dirty="0">
                <a:solidFill>
                  <a:schemeClr val="bg1"/>
                </a:solidFill>
                <a:effectLst/>
                <a:ea typeface="ＭＳ 明朝" panose="02020609040205080304" pitchFamily="17" charset="-128"/>
                <a:cs typeface="Times New Roman" panose="02020603050405020304" pitchFamily="18" charset="0"/>
              </a:rPr>
              <a:t>Imagine the </a:t>
            </a:r>
            <a:r>
              <a:rPr lang="en-US" sz="1200" dirty="0" err="1">
                <a:solidFill>
                  <a:schemeClr val="bg1"/>
                </a:solidFill>
                <a:effectLst/>
                <a:ea typeface="ＭＳ 明朝" panose="02020609040205080304" pitchFamily="17" charset="-128"/>
                <a:cs typeface="Times New Roman" panose="02020603050405020304" pitchFamily="18" charset="0"/>
              </a:rPr>
              <a:t>thermode</a:t>
            </a:r>
            <a:r>
              <a:rPr lang="en-US" sz="1200" dirty="0">
                <a:solidFill>
                  <a:schemeClr val="bg1"/>
                </a:solidFill>
                <a:effectLst/>
                <a:ea typeface="ＭＳ 明朝" panose="02020609040205080304" pitchFamily="17" charset="-128"/>
                <a:cs typeface="Times New Roman" panose="02020603050405020304" pitchFamily="18" charset="0"/>
              </a:rPr>
              <a:t> burning against your pressed skin.</a:t>
            </a:r>
          </a:p>
          <a:p>
            <a:pPr marL="0" marR="0" indent="0" algn="ctr">
              <a:lnSpc>
                <a:spcPct val="150000"/>
              </a:lnSpc>
              <a:spcBef>
                <a:spcPts val="0"/>
              </a:spcBef>
              <a:spcAft>
                <a:spcPts val="0"/>
              </a:spcAft>
              <a:buNone/>
            </a:pPr>
            <a:endParaRPr lang="en-US" sz="1200" dirty="0">
              <a:solidFill>
                <a:schemeClr val="bg1"/>
              </a:solidFill>
              <a:effectLst/>
              <a:ea typeface="ＭＳ 明朝" panose="02020609040205080304" pitchFamily="17" charset="-128"/>
              <a:cs typeface="Times New Roman" panose="02020603050405020304" pitchFamily="18" charset="0"/>
            </a:endParaRPr>
          </a:p>
          <a:p>
            <a:pPr marL="0" marR="0" indent="0" algn="ctr">
              <a:lnSpc>
                <a:spcPct val="150000"/>
              </a:lnSpc>
              <a:spcBef>
                <a:spcPts val="0"/>
              </a:spcBef>
              <a:spcAft>
                <a:spcPts val="0"/>
              </a:spcAft>
              <a:buNone/>
            </a:pPr>
            <a:r>
              <a:rPr lang="en-US" sz="1200" dirty="0">
                <a:solidFill>
                  <a:schemeClr val="bg1"/>
                </a:solidFill>
                <a:effectLst/>
                <a:ea typeface="ＭＳ 明朝" panose="02020609040205080304" pitchFamily="17" charset="-128"/>
                <a:cs typeface="Times New Roman" panose="02020603050405020304" pitchFamily="18" charset="0"/>
              </a:rPr>
              <a:t>The ‘negative’ sensations you feel are composed of two parts.  The sensory experience itself and your judgment of it, its ‘goodness’ or ‘badness.’ With </a:t>
            </a:r>
            <a:r>
              <a:rPr lang="en-US" sz="1200" b="1" dirty="0">
                <a:solidFill>
                  <a:schemeClr val="bg1"/>
                </a:solidFill>
                <a:effectLst/>
                <a:ea typeface="ＭＳ 明朝" panose="02020609040205080304" pitchFamily="17" charset="-128"/>
                <a:cs typeface="Times New Roman" panose="02020603050405020304" pitchFamily="18" charset="0"/>
              </a:rPr>
              <a:t>acceptance</a:t>
            </a:r>
            <a:r>
              <a:rPr lang="en-US" sz="1200" dirty="0">
                <a:solidFill>
                  <a:schemeClr val="bg1"/>
                </a:solidFill>
                <a:effectLst/>
                <a:ea typeface="ＭＳ 明朝" panose="02020609040205080304" pitchFamily="17" charset="-128"/>
                <a:cs typeface="Times New Roman" panose="02020603050405020304" pitchFamily="18" charset="0"/>
              </a:rPr>
              <a:t>, you are disengaging the brain circuits related to the ‘badness’ from the sensory experience.</a:t>
            </a:r>
          </a:p>
          <a:p>
            <a:pPr marL="0" marR="0" indent="0" algn="ctr">
              <a:lnSpc>
                <a:spcPct val="150000"/>
              </a:lnSpc>
              <a:spcBef>
                <a:spcPts val="0"/>
              </a:spcBef>
              <a:spcAft>
                <a:spcPts val="0"/>
              </a:spcAft>
              <a:buNone/>
            </a:pPr>
            <a:endParaRPr lang="en-US" sz="1200" dirty="0">
              <a:solidFill>
                <a:schemeClr val="bg1"/>
              </a:solidFill>
              <a:effectLst/>
              <a:ea typeface="ＭＳ 明朝" panose="02020609040205080304" pitchFamily="17" charset="-128"/>
              <a:cs typeface="Times New Roman" panose="02020603050405020304" pitchFamily="18" charset="0"/>
            </a:endParaRPr>
          </a:p>
          <a:p>
            <a:pPr marL="0" marR="0" indent="0" algn="ctr">
              <a:lnSpc>
                <a:spcPct val="150000"/>
              </a:lnSpc>
              <a:spcBef>
                <a:spcPts val="0"/>
              </a:spcBef>
              <a:spcAft>
                <a:spcPts val="0"/>
              </a:spcAft>
              <a:buNone/>
            </a:pPr>
            <a:r>
              <a:rPr lang="en-US" dirty="0">
                <a:solidFill>
                  <a:schemeClr val="bg1"/>
                </a:solidFill>
              </a:rPr>
              <a:t>Locate the sensation on your skin. Notice the sensation, but do not try to respond or react. Simply experience it for the sensation that it is. Feel how it feels pressed against your skin</a:t>
            </a:r>
            <a:endParaRPr lang="en-US" sz="1200" dirty="0">
              <a:solidFill>
                <a:schemeClr val="bg1"/>
              </a:solidFill>
              <a:effectLst/>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29</a:t>
            </a:fld>
            <a:endParaRPr lang="en-US"/>
          </a:p>
        </p:txBody>
      </p:sp>
    </p:spTree>
    <p:extLst>
      <p:ext uri="{BB962C8B-B14F-4D97-AF65-F5344CB8AC3E}">
        <p14:creationId xmlns:p14="http://schemas.microsoft.com/office/powerpoint/2010/main" val="154646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30</a:t>
            </a:fld>
            <a:endParaRPr lang="en-US"/>
          </a:p>
        </p:txBody>
      </p:sp>
    </p:spTree>
    <p:extLst>
      <p:ext uri="{BB962C8B-B14F-4D97-AF65-F5344CB8AC3E}">
        <p14:creationId xmlns:p14="http://schemas.microsoft.com/office/powerpoint/2010/main" val="909955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32</a:t>
            </a:fld>
            <a:endParaRPr lang="en-US"/>
          </a:p>
        </p:txBody>
      </p:sp>
    </p:spTree>
    <p:extLst>
      <p:ext uri="{BB962C8B-B14F-4D97-AF65-F5344CB8AC3E}">
        <p14:creationId xmlns:p14="http://schemas.microsoft.com/office/powerpoint/2010/main" val="2792622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34</a:t>
            </a:fld>
            <a:endParaRPr lang="en-US"/>
          </a:p>
        </p:txBody>
      </p:sp>
    </p:spTree>
    <p:extLst>
      <p:ext uri="{BB962C8B-B14F-4D97-AF65-F5344CB8AC3E}">
        <p14:creationId xmlns:p14="http://schemas.microsoft.com/office/powerpoint/2010/main" val="2953091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35</a:t>
            </a:fld>
            <a:endParaRPr lang="en-US"/>
          </a:p>
        </p:txBody>
      </p:sp>
    </p:spTree>
    <p:extLst>
      <p:ext uri="{BB962C8B-B14F-4D97-AF65-F5344CB8AC3E}">
        <p14:creationId xmlns:p14="http://schemas.microsoft.com/office/powerpoint/2010/main" val="2113948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a:solidFill>
                  <a:schemeClr val="bg1"/>
                </a:solidFill>
              </a:rPr>
              <a:t>Can you remember the feeling?</a:t>
            </a:r>
          </a:p>
          <a:p>
            <a:pPr marL="0" indent="0" algn="ctr">
              <a:buNone/>
            </a:pPr>
            <a:r>
              <a:rPr lang="en-US" dirty="0">
                <a:solidFill>
                  <a:schemeClr val="bg1"/>
                </a:solidFill>
              </a:rPr>
              <a:t>When you see the following instructions:</a:t>
            </a:r>
          </a:p>
          <a:p>
            <a:pPr marL="0" indent="0" algn="ctr">
              <a:buNone/>
            </a:pPr>
            <a:endParaRPr lang="en-US" dirty="0">
              <a:solidFill>
                <a:schemeClr val="bg1"/>
              </a:solidFill>
            </a:endParaRPr>
          </a:p>
          <a:p>
            <a:pPr marL="0" indent="0" algn="ctr">
              <a:buNone/>
            </a:pPr>
            <a:r>
              <a:rPr lang="en-US" dirty="0">
                <a:solidFill>
                  <a:schemeClr val="bg1"/>
                </a:solidFill>
              </a:rPr>
              <a:t>Focus on your breath.</a:t>
            </a:r>
          </a:p>
          <a:p>
            <a:pPr marL="0" indent="0" algn="ctr">
              <a:buNone/>
            </a:pPr>
            <a:r>
              <a:rPr lang="en-US" dirty="0">
                <a:solidFill>
                  <a:schemeClr val="bg1"/>
                </a:solidFill>
              </a:rPr>
              <a:t>Feel your body float.</a:t>
            </a:r>
          </a:p>
          <a:p>
            <a:pPr marL="0" indent="0" algn="ctr">
              <a:buNone/>
            </a:pPr>
            <a:r>
              <a:rPr lang="en-US" dirty="0">
                <a:solidFill>
                  <a:schemeClr val="bg1"/>
                </a:solidFill>
              </a:rPr>
              <a:t>Accept the following sensations as they come.</a:t>
            </a:r>
          </a:p>
          <a:p>
            <a:pPr marL="0" indent="0" algn="ctr">
              <a:buNone/>
            </a:pPr>
            <a:r>
              <a:rPr lang="en-US" dirty="0">
                <a:solidFill>
                  <a:schemeClr val="bg1"/>
                </a:solidFill>
              </a:rPr>
              <a:t>Transform negative sensations into positive.</a:t>
            </a:r>
          </a:p>
          <a:p>
            <a:pPr marL="0" indent="0" algn="ctr">
              <a:buNone/>
            </a:pPr>
            <a:endParaRPr lang="en-US" dirty="0">
              <a:solidFill>
                <a:schemeClr val="bg1"/>
              </a:solidFill>
            </a:endParaRPr>
          </a:p>
          <a:p>
            <a:pPr marL="0" indent="0" algn="ctr">
              <a:buNone/>
            </a:pPr>
            <a:r>
              <a:rPr lang="en-US" dirty="0">
                <a:solidFill>
                  <a:schemeClr val="bg1"/>
                </a:solidFill>
              </a:rPr>
              <a:t>Tap into the feeling.</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36</a:t>
            </a:fld>
            <a:endParaRPr lang="en-US"/>
          </a:p>
        </p:txBody>
      </p:sp>
    </p:spTree>
    <p:extLst>
      <p:ext uri="{BB962C8B-B14F-4D97-AF65-F5344CB8AC3E}">
        <p14:creationId xmlns:p14="http://schemas.microsoft.com/office/powerpoint/2010/main" val="196256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4</a:t>
            </a:fld>
            <a:endParaRPr lang="en-US"/>
          </a:p>
        </p:txBody>
      </p:sp>
    </p:spTree>
    <p:extLst>
      <p:ext uri="{BB962C8B-B14F-4D97-AF65-F5344CB8AC3E}">
        <p14:creationId xmlns:p14="http://schemas.microsoft.com/office/powerpoint/2010/main" val="108485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7</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8</a:t>
            </a:fld>
            <a:endParaRPr lang="en-US"/>
          </a:p>
        </p:txBody>
      </p:sp>
    </p:spTree>
    <p:extLst>
      <p:ext uri="{BB962C8B-B14F-4D97-AF65-F5344CB8AC3E}">
        <p14:creationId xmlns:p14="http://schemas.microsoft.com/office/powerpoint/2010/main" val="389196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9</a:t>
            </a:fld>
            <a:endParaRPr lang="en-US"/>
          </a:p>
        </p:txBody>
      </p:sp>
    </p:spTree>
    <p:extLst>
      <p:ext uri="{BB962C8B-B14F-4D97-AF65-F5344CB8AC3E}">
        <p14:creationId xmlns:p14="http://schemas.microsoft.com/office/powerpoint/2010/main" val="288445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10</a:t>
            </a:fld>
            <a:endParaRPr lang="en-US"/>
          </a:p>
        </p:txBody>
      </p:sp>
    </p:spTree>
    <p:extLst>
      <p:ext uri="{BB962C8B-B14F-4D97-AF65-F5344CB8AC3E}">
        <p14:creationId xmlns:p14="http://schemas.microsoft.com/office/powerpoint/2010/main" val="225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will explain the Regulation strategy in more detail now and then train this Regulation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12</a:t>
            </a:fld>
            <a:endParaRPr lang="en-US"/>
          </a:p>
        </p:txBody>
      </p:sp>
    </p:spTree>
    <p:extLst>
      <p:ext uri="{BB962C8B-B14F-4D97-AF65-F5344CB8AC3E}">
        <p14:creationId xmlns:p14="http://schemas.microsoft.com/office/powerpoint/2010/main" val="110066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214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8433807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49065843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5487706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6512138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740AF-410C-46C4-A64B-2956448146F9}"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30328658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7740AF-410C-46C4-A64B-2956448146F9}" type="datetimeFigureOut">
              <a:rPr lang="en-US" smtClean="0"/>
              <a:t>5/31/22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598384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7740AF-410C-46C4-A64B-2956448146F9}" type="datetimeFigureOut">
              <a:rPr lang="en-US" smtClean="0"/>
              <a:t>5/31/22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0243256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7740AF-410C-46C4-A64B-2956448146F9}" type="datetimeFigureOut">
              <a:rPr lang="en-US" smtClean="0"/>
              <a:t>5/31/22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8507123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740AF-410C-46C4-A64B-2956448146F9}" type="datetimeFigureOut">
              <a:rPr lang="en-US" smtClean="0"/>
              <a:t>5/31/22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1407653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740AF-410C-46C4-A64B-2956448146F9}" type="datetimeFigureOut">
              <a:rPr lang="en-US" smtClean="0"/>
              <a:t>5/31/22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5938148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740AF-410C-46C4-A64B-2956448146F9}" type="datetimeFigureOut">
              <a:rPr lang="en-US" smtClean="0"/>
              <a:t>5/31/22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2558666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740AF-410C-46C4-A64B-2956448146F9}" type="datetimeFigureOut">
              <a:rPr lang="en-US" smtClean="0"/>
              <a:t>5/31/22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62A7F-5DC0-42F4-A504-93A9111ADC55}" type="slidenum">
              <a:rPr lang="en-US" smtClean="0"/>
              <a:t>‹#›</a:t>
            </a:fld>
            <a:endParaRPr lang="en-US"/>
          </a:p>
        </p:txBody>
      </p:sp>
    </p:spTree>
    <p:extLst>
      <p:ext uri="{BB962C8B-B14F-4D97-AF65-F5344CB8AC3E}">
        <p14:creationId xmlns:p14="http://schemas.microsoft.com/office/powerpoint/2010/main" val="1385666022"/>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tiff"/><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1.tiff"/><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png"/><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png"/><Relationship Id="rId5" Type="http://schemas.openxmlformats.org/officeDocument/2006/relationships/image" Target="../media/image23.gif"/><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18.tiff"/><Relationship Id="rId5" Type="http://schemas.openxmlformats.org/officeDocument/2006/relationships/image" Target="../media/image21.tiff"/><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1.pn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20.mp3"/><Relationship Id="rId7"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audio" Target="../media/media21.mp3"/><Relationship Id="rId11" Type="http://schemas.openxmlformats.org/officeDocument/2006/relationships/image" Target="../media/image26.tiff"/><Relationship Id="rId5" Type="http://schemas.microsoft.com/office/2007/relationships/media" Target="../media/media21.mp3"/><Relationship Id="rId10" Type="http://schemas.openxmlformats.org/officeDocument/2006/relationships/image" Target="../media/image25.tiff"/><Relationship Id="rId4" Type="http://schemas.openxmlformats.org/officeDocument/2006/relationships/audio" Target="../media/media20.mp3"/><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slideLayout" Target="../slideLayouts/slideLayout2.xml"/><Relationship Id="rId7" Type="http://schemas.openxmlformats.org/officeDocument/2006/relationships/image" Target="../media/image18.tiff"/><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27.gif"/><Relationship Id="rId5" Type="http://schemas.openxmlformats.org/officeDocument/2006/relationships/image" Target="../media/image1.png"/><Relationship Id="rId4" Type="http://schemas.openxmlformats.org/officeDocument/2006/relationships/notesSlide" Target="../notesSlides/notesSlide12.xml"/><Relationship Id="rId9"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p3"/><Relationship Id="rId1" Type="http://schemas.microsoft.com/office/2007/relationships/media" Target="../media/media25.mp3"/><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p3"/><Relationship Id="rId1" Type="http://schemas.microsoft.com/office/2007/relationships/media" Target="../media/media26.mp3"/><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p3"/><Relationship Id="rId1" Type="http://schemas.microsoft.com/office/2007/relationships/media" Target="../media/media27.mp3"/><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p3"/><Relationship Id="rId1" Type="http://schemas.microsoft.com/office/2007/relationships/media" Target="../media/media28.mp3"/><Relationship Id="rId6" Type="http://schemas.openxmlformats.org/officeDocument/2006/relationships/image" Target="../media/image28.tiff"/><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2.xml"/><Relationship Id="rId7" Type="http://schemas.openxmlformats.org/officeDocument/2006/relationships/image" Target="../media/image30.tiff"/><Relationship Id="rId2" Type="http://schemas.openxmlformats.org/officeDocument/2006/relationships/audio" Target="../media/media29.mp3"/><Relationship Id="rId1" Type="http://schemas.microsoft.com/office/2007/relationships/media" Target="../media/media29.mp3"/><Relationship Id="rId6" Type="http://schemas.openxmlformats.org/officeDocument/2006/relationships/image" Target="../media/image29.gif"/><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p3"/><Relationship Id="rId1" Type="http://schemas.microsoft.com/office/2007/relationships/media" Target="../media/media30.mp3"/><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p3"/><Relationship Id="rId1" Type="http://schemas.microsoft.com/office/2007/relationships/media" Target="../media/media31.mp3"/><Relationship Id="rId6" Type="http://schemas.openxmlformats.org/officeDocument/2006/relationships/comments" Target="../comments/comment2.xml"/><Relationship Id="rId5" Type="http://schemas.openxmlformats.org/officeDocument/2006/relationships/image" Target="../media/image1.png"/><Relationship Id="rId4" Type="http://schemas.openxmlformats.org/officeDocument/2006/relationships/image" Target="../media/image31.tiff"/></Relationships>
</file>

<file path=ppt/slides/_rels/slide27.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slideLayout" Target="../slideLayouts/slideLayout2.xml"/><Relationship Id="rId7" Type="http://schemas.openxmlformats.org/officeDocument/2006/relationships/image" Target="../media/image33.tiff"/><Relationship Id="rId2" Type="http://schemas.openxmlformats.org/officeDocument/2006/relationships/audio" Target="../media/media32.mp3"/><Relationship Id="rId1" Type="http://schemas.microsoft.com/office/2007/relationships/media" Target="../media/media32.mp3"/><Relationship Id="rId6" Type="http://schemas.openxmlformats.org/officeDocument/2006/relationships/image" Target="../media/image1.png"/><Relationship Id="rId5" Type="http://schemas.openxmlformats.org/officeDocument/2006/relationships/image" Target="../media/image32.tiff"/><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tiff"/><Relationship Id="rId12" Type="http://schemas.openxmlformats.org/officeDocument/2006/relationships/comments" Target="../comments/comment5.xml"/><Relationship Id="rId2" Type="http://schemas.openxmlformats.org/officeDocument/2006/relationships/audio" Target="../media/media33.mp3"/><Relationship Id="rId1" Type="http://schemas.microsoft.com/office/2007/relationships/media" Target="../media/media33.mp3"/><Relationship Id="rId6" Type="http://schemas.openxmlformats.org/officeDocument/2006/relationships/image" Target="../media/image34.tiff"/><Relationship Id="rId11" Type="http://schemas.openxmlformats.org/officeDocument/2006/relationships/image" Target="../media/image37.tiff"/><Relationship Id="rId5" Type="http://schemas.openxmlformats.org/officeDocument/2006/relationships/image" Target="../media/image1.png"/><Relationship Id="rId10" Type="http://schemas.openxmlformats.org/officeDocument/2006/relationships/image" Target="../media/image18.tiff"/><Relationship Id="rId4" Type="http://schemas.openxmlformats.org/officeDocument/2006/relationships/notesSlide" Target="../notesSlides/notesSlide22.xml"/><Relationship Id="rId9" Type="http://schemas.openxmlformats.org/officeDocument/2006/relationships/image" Target="../media/image21.tiff"/></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xml"/><Relationship Id="rId7" Type="http://schemas.openxmlformats.org/officeDocument/2006/relationships/image" Target="../media/image6.tiff"/><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gif"/><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6.xml"/><Relationship Id="rId2" Type="http://schemas.openxmlformats.org/officeDocument/2006/relationships/audio" Target="../media/media34.mp3"/><Relationship Id="rId1" Type="http://schemas.microsoft.com/office/2007/relationships/media" Target="../media/media34.mp3"/><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p3"/><Relationship Id="rId1" Type="http://schemas.microsoft.com/office/2007/relationships/media" Target="../media/media35.mp3"/><Relationship Id="rId5" Type="http://schemas.openxmlformats.org/officeDocument/2006/relationships/image" Target="../media/image3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slideLayout" Target="../slideLayouts/slideLayout2.xml"/><Relationship Id="rId7" Type="http://schemas.openxmlformats.org/officeDocument/2006/relationships/image" Target="../media/image40.tiff"/><Relationship Id="rId2" Type="http://schemas.openxmlformats.org/officeDocument/2006/relationships/audio" Target="../media/media36.mp3"/><Relationship Id="rId1" Type="http://schemas.microsoft.com/office/2007/relationships/media" Target="../media/media36.mp3"/><Relationship Id="rId6" Type="http://schemas.openxmlformats.org/officeDocument/2006/relationships/image" Target="../media/image39.tiff"/><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image" Target="../media/image42.svg"/><Relationship Id="rId2" Type="http://schemas.openxmlformats.org/officeDocument/2006/relationships/audio" Target="../media/media37.mp3"/><Relationship Id="rId1" Type="http://schemas.microsoft.com/office/2007/relationships/media" Target="../media/media37.mp3"/><Relationship Id="rId6"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comments" Target="../comments/comment8.xml"/><Relationship Id="rId4" Type="http://schemas.openxmlformats.org/officeDocument/2006/relationships/image" Target="../media/image1.png"/><Relationship Id="rId9" Type="http://schemas.openxmlformats.org/officeDocument/2006/relationships/image" Target="../media/image44.svg"/></Relationships>
</file>

<file path=ppt/slides/_rels/slide34.xml.rels><?xml version="1.0" encoding="UTF-8" standalone="yes"?>
<Relationships xmlns="http://schemas.openxmlformats.org/package/2006/relationships"><Relationship Id="rId8" Type="http://schemas.openxmlformats.org/officeDocument/2006/relationships/image" Target="../media/image46.tiff"/><Relationship Id="rId13" Type="http://schemas.openxmlformats.org/officeDocument/2006/relationships/image" Target="../media/image1.png"/><Relationship Id="rId3" Type="http://schemas.microsoft.com/office/2007/relationships/media" Target="../media/media39.mp3"/><Relationship Id="rId7" Type="http://schemas.openxmlformats.org/officeDocument/2006/relationships/image" Target="../media/image45.tiff"/><Relationship Id="rId12" Type="http://schemas.openxmlformats.org/officeDocument/2006/relationships/image" Target="../media/image44.svg"/><Relationship Id="rId2" Type="http://schemas.openxmlformats.org/officeDocument/2006/relationships/audio" Target="../media/media38.mp3"/><Relationship Id="rId1" Type="http://schemas.microsoft.com/office/2007/relationships/media" Target="../media/media38.mp3"/><Relationship Id="rId6" Type="http://schemas.openxmlformats.org/officeDocument/2006/relationships/notesSlide" Target="../notesSlides/notesSlide25.xml"/><Relationship Id="rId11" Type="http://schemas.openxmlformats.org/officeDocument/2006/relationships/image" Target="../media/image43.png"/><Relationship Id="rId5" Type="http://schemas.openxmlformats.org/officeDocument/2006/relationships/slideLayout" Target="../slideLayouts/slideLayout2.xml"/><Relationship Id="rId10" Type="http://schemas.openxmlformats.org/officeDocument/2006/relationships/image" Target="../media/image42.svg"/><Relationship Id="rId4" Type="http://schemas.openxmlformats.org/officeDocument/2006/relationships/audio" Target="../media/media39.mp3"/><Relationship Id="rId9" Type="http://schemas.openxmlformats.org/officeDocument/2006/relationships/image" Target="../media/image41.png"/><Relationship Id="rId14" Type="http://schemas.openxmlformats.org/officeDocument/2006/relationships/comments" Target="../comments/comment9.xml"/></Relationships>
</file>

<file path=ppt/slides/_rels/slide35.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9.mp3"/><Relationship Id="rId1" Type="http://schemas.microsoft.com/office/2007/relationships/media" Target="../media/media39.mp3"/><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p3"/><Relationship Id="rId1" Type="http://schemas.microsoft.com/office/2007/relationships/media" Target="../media/media40.mp3"/><Relationship Id="rId6" Type="http://schemas.openxmlformats.org/officeDocument/2006/relationships/comments" Target="../comments/comment11.xml"/><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sv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8.mp4"/><Relationship Id="rId7"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audio" Target="../media/media9.mp3"/><Relationship Id="rId5" Type="http://schemas.microsoft.com/office/2007/relationships/media" Target="../media/media9.mp3"/><Relationship Id="rId4" Type="http://schemas.openxmlformats.org/officeDocument/2006/relationships/video" Target="../media/media8.mp4"/><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tiff"/><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4.gi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tiff"/><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png"/><Relationship Id="rId5" Type="http://schemas.openxmlformats.org/officeDocument/2006/relationships/image" Target="../media/image16.tiff"/><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8.tiff"/><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5A60B7-A637-CC49-8D2C-EBE3EE94EDEE}"/>
              </a:ext>
            </a:extLst>
          </p:cNvPr>
          <p:cNvSpPr txBox="1">
            <a:spLocks/>
          </p:cNvSpPr>
          <p:nvPr/>
        </p:nvSpPr>
        <p:spPr>
          <a:xfrm>
            <a:off x="838200" y="-471054"/>
            <a:ext cx="10515600" cy="55285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8000" b="1" dirty="0">
                <a:latin typeface="Bahnschrift" panose="020B0502040204020203" pitchFamily="34" charset="0"/>
              </a:rPr>
              <a:t>Welcome</a:t>
            </a:r>
          </a:p>
          <a:p>
            <a:pPr>
              <a:lnSpc>
                <a:spcPct val="150000"/>
              </a:lnSpc>
            </a:pPr>
            <a:r>
              <a:rPr lang="en-US" sz="3200" dirty="0">
                <a:latin typeface="Bahnschrift" panose="020B0502040204020203" pitchFamily="34" charset="0"/>
              </a:rPr>
              <a:t>The following presentation will guide you through a training on how to prepare your mind for the upcoming experience</a:t>
            </a:r>
            <a:endParaRPr lang="en-US" sz="3600" dirty="0">
              <a:latin typeface="Bahnschrift" panose="020B0502040204020203" pitchFamily="34" charset="0"/>
            </a:endParaRPr>
          </a:p>
        </p:txBody>
      </p:sp>
      <p:pic>
        <p:nvPicPr>
          <p:cNvPr id="2" name="Regulation Training - 3:18:22, 10.25 PM" descr="Regulation Training - 3:18:22, 10.25 PM">
            <a:hlinkClick r:id="" action="ppaction://media"/>
            <a:extLst>
              <a:ext uri="{FF2B5EF4-FFF2-40B4-BE49-F238E27FC236}">
                <a16:creationId xmlns:a16="http://schemas.microsoft.com/office/drawing/2014/main" id="{EC7B9E47-3BC6-E642-8A68-AAD5879DC7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88" y="1588"/>
            <a:ext cx="812800" cy="812800"/>
          </a:xfrm>
          <a:prstGeom prst="rect">
            <a:avLst/>
          </a:prstGeom>
        </p:spPr>
      </p:pic>
    </p:spTree>
    <p:extLst>
      <p:ext uri="{BB962C8B-B14F-4D97-AF65-F5344CB8AC3E}">
        <p14:creationId xmlns:p14="http://schemas.microsoft.com/office/powerpoint/2010/main" val="2963694754"/>
      </p:ext>
    </p:extLst>
  </p:cSld>
  <p:clrMapOvr>
    <a:masterClrMapping/>
  </p:clrMapOvr>
  <mc:AlternateContent xmlns:mc="http://schemas.openxmlformats.org/markup-compatibility/2006" xmlns:p14="http://schemas.microsoft.com/office/powerpoint/2010/main">
    <mc:Choice Requires="p14">
      <p:transition spd="med" p14:dur="700" advClick="0" advTm="7500">
        <p:fade/>
      </p:transition>
    </mc:Choice>
    <mc:Fallback xmlns="">
      <p:transition spd="med" advClick="0" advTm="7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7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3000"/>
                                        <p:tgtEl>
                                          <p:spTgt spid="3"/>
                                        </p:tgtEl>
                                      </p:cBhvr>
                                    </p:animEffect>
                                  </p:childTnLst>
                                </p:cTn>
                              </p:par>
                            </p:childTnLst>
                          </p:cTn>
                        </p:par>
                        <p:par>
                          <p:cTn id="10" fill="hold">
                            <p:stCondLst>
                              <p:cond delay="6373"/>
                            </p:stCondLst>
                            <p:childTnLst>
                              <p:par>
                                <p:cTn id="11" presetID="10" presetClass="exit" presetSubtype="0" fill="hold" grpId="1" nodeType="afterEffect">
                                  <p:stCondLst>
                                    <p:cond delay="550"/>
                                  </p:stCondLst>
                                  <p:childTnLst>
                                    <p:animEffect transition="out" filter="fade">
                                      <p:cBhvr>
                                        <p:cTn id="12" dur="1250"/>
                                        <p:tgtEl>
                                          <p:spTgt spid="3"/>
                                        </p:tgtEl>
                                      </p:cBhvr>
                                    </p:animEffect>
                                    <p:set>
                                      <p:cBhvr>
                                        <p:cTn id="13" dur="1" fill="hold">
                                          <p:stCondLst>
                                            <p:cond delay="1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11710" y="4755464"/>
            <a:ext cx="7768580" cy="841641"/>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Calibri" panose="020F0502020204030204" pitchFamily="34" charset="0"/>
              </a:rPr>
              <a:t>openness</a:t>
            </a:r>
            <a:endParaRPr lang="en-US" sz="2400" dirty="0">
              <a:solidFill>
                <a:schemeClr val="accent6">
                  <a:lumMod val="75000"/>
                </a:schemeClr>
              </a:solidFill>
              <a:latin typeface="Bahnschrift" panose="020B0502040204020203" pitchFamily="34" charset="0"/>
              <a:cs typeface="Helvetica"/>
            </a:endParaRPr>
          </a:p>
        </p:txBody>
      </p:sp>
      <p:pic>
        <p:nvPicPr>
          <p:cNvPr id="2" name="Regulation Training - 3:21:22, 1.05 PM" descr="Regulation Training - 3:21:22, 1.05 PM">
            <a:hlinkClick r:id="" action="ppaction://media"/>
            <a:extLst>
              <a:ext uri="{FF2B5EF4-FFF2-40B4-BE49-F238E27FC236}">
                <a16:creationId xmlns:a16="http://schemas.microsoft.com/office/drawing/2014/main" id="{B45D399A-6113-B548-AA72-5BAA6CC66A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5" name="Picture 4">
            <a:extLst>
              <a:ext uri="{FF2B5EF4-FFF2-40B4-BE49-F238E27FC236}">
                <a16:creationId xmlns:a16="http://schemas.microsoft.com/office/drawing/2014/main" id="{9E731F41-4B0C-E442-9A76-88641F32B1B5}"/>
              </a:ext>
            </a:extLst>
          </p:cNvPr>
          <p:cNvPicPr>
            <a:picLocks noChangeAspect="1"/>
          </p:cNvPicPr>
          <p:nvPr/>
        </p:nvPicPr>
        <p:blipFill rotWithShape="1">
          <a:blip r:embed="rId6"/>
          <a:srcRect b="18120"/>
          <a:stretch/>
        </p:blipFill>
        <p:spPr>
          <a:xfrm>
            <a:off x="3591849" y="1401631"/>
            <a:ext cx="4379633" cy="3586030"/>
          </a:xfrm>
          <a:prstGeom prst="rect">
            <a:avLst/>
          </a:prstGeom>
        </p:spPr>
      </p:pic>
      <p:pic>
        <p:nvPicPr>
          <p:cNvPr id="7" name="Picture 6">
            <a:extLst>
              <a:ext uri="{FF2B5EF4-FFF2-40B4-BE49-F238E27FC236}">
                <a16:creationId xmlns:a16="http://schemas.microsoft.com/office/drawing/2014/main" id="{C8F02230-B907-ED4D-BEDA-A8E176790692}"/>
              </a:ext>
            </a:extLst>
          </p:cNvPr>
          <p:cNvPicPr>
            <a:picLocks noChangeAspect="1"/>
          </p:cNvPicPr>
          <p:nvPr/>
        </p:nvPicPr>
        <p:blipFill rotWithShape="1">
          <a:blip r:embed="rId7"/>
          <a:srcRect b="24309"/>
          <a:stretch/>
        </p:blipFill>
        <p:spPr>
          <a:xfrm>
            <a:off x="4413274" y="1644554"/>
            <a:ext cx="2806430" cy="2124217"/>
          </a:xfrm>
          <a:prstGeom prst="rect">
            <a:avLst/>
          </a:prstGeom>
        </p:spPr>
      </p:pic>
      <p:sp>
        <p:nvSpPr>
          <p:cNvPr id="3" name="TextBox 2">
            <a:extLst>
              <a:ext uri="{FF2B5EF4-FFF2-40B4-BE49-F238E27FC236}">
                <a16:creationId xmlns:a16="http://schemas.microsoft.com/office/drawing/2014/main" id="{7C68B58F-254C-F940-AF58-0BFE6E9C2F2C}"/>
              </a:ext>
            </a:extLst>
          </p:cNvPr>
          <p:cNvSpPr txBox="1"/>
          <p:nvPr/>
        </p:nvSpPr>
        <p:spPr>
          <a:xfrm>
            <a:off x="4875089" y="4950774"/>
            <a:ext cx="2640466"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acceptance </a:t>
            </a:r>
          </a:p>
        </p:txBody>
      </p:sp>
    </p:spTree>
    <p:extLst>
      <p:ext uri="{BB962C8B-B14F-4D97-AF65-F5344CB8AC3E}">
        <p14:creationId xmlns:p14="http://schemas.microsoft.com/office/powerpoint/2010/main" val="527996210"/>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6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xit" presetSubtype="0" fill="hold" grpId="1" nodeType="withEffect">
                                  <p:stCondLst>
                                    <p:cond delay="350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xit" presetSubtype="0" fill="hold" nodeType="withEffect">
                                  <p:stCondLst>
                                    <p:cond delay="1250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nodeType="withEffect">
                                  <p:stCondLst>
                                    <p:cond delay="1250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35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xit" presetSubtype="0" fill="hold" grpId="1" nodeType="withEffect">
                                  <p:stCondLst>
                                    <p:cond delay="1250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6" grpId="0"/>
      <p:bldP spid="6" grpId="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B5D0E9-958A-FA45-A005-12A910769895}"/>
              </a:ext>
            </a:extLst>
          </p:cNvPr>
          <p:cNvPicPr>
            <a:picLocks noChangeAspect="1"/>
          </p:cNvPicPr>
          <p:nvPr/>
        </p:nvPicPr>
        <p:blipFill rotWithShape="1">
          <a:blip r:embed="rId4"/>
          <a:srcRect b="18052"/>
          <a:stretch/>
        </p:blipFill>
        <p:spPr>
          <a:xfrm>
            <a:off x="4099096" y="1792576"/>
            <a:ext cx="3993808" cy="3272848"/>
          </a:xfrm>
          <a:prstGeom prst="rect">
            <a:avLst/>
          </a:prstGeom>
        </p:spPr>
      </p:pic>
      <p:pic>
        <p:nvPicPr>
          <p:cNvPr id="4" name="Regulation Training - 3:21:22, 1.06 PM" descr="Regulation Training - 3:21:22, 1.06 PM">
            <a:hlinkClick r:id="" action="ppaction://media"/>
            <a:extLst>
              <a:ext uri="{FF2B5EF4-FFF2-40B4-BE49-F238E27FC236}">
                <a16:creationId xmlns:a16="http://schemas.microsoft.com/office/drawing/2014/main" id="{F63270AF-7FE4-334C-B9A2-5DED13AD2C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
        <p:nvSpPr>
          <p:cNvPr id="7" name="TextBox 6">
            <a:extLst>
              <a:ext uri="{FF2B5EF4-FFF2-40B4-BE49-F238E27FC236}">
                <a16:creationId xmlns:a16="http://schemas.microsoft.com/office/drawing/2014/main" id="{0AEB1B62-9D1C-D24B-988F-98506FAB54C8}"/>
              </a:ext>
            </a:extLst>
          </p:cNvPr>
          <p:cNvSpPr txBox="1"/>
          <p:nvPr/>
        </p:nvSpPr>
        <p:spPr>
          <a:xfrm>
            <a:off x="4275630" y="4990437"/>
            <a:ext cx="3640740"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reduced urgency</a:t>
            </a:r>
          </a:p>
        </p:txBody>
      </p:sp>
    </p:spTree>
    <p:extLst>
      <p:ext uri="{BB962C8B-B14F-4D97-AF65-F5344CB8AC3E}">
        <p14:creationId xmlns:p14="http://schemas.microsoft.com/office/powerpoint/2010/main" val="1633952332"/>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42"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xit" presetSubtype="0" fill="hold" nodeType="withEffect">
                                  <p:stCondLst>
                                    <p:cond delay="125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xit" presetSubtype="0" fill="hold" grpId="0" nodeType="withEffect">
                                  <p:stCondLst>
                                    <p:cond delay="12500"/>
                                  </p:stCondLst>
                                  <p:childTnLst>
                                    <p:animEffect transition="out" filter="fade">
                                      <p:cBhvr>
                                        <p:cTn id="17" dur="500"/>
                                        <p:tgtEl>
                                          <p:spTgt spid="7">
                                            <p:txEl>
                                              <p:pRg st="0" end="0"/>
                                            </p:txEl>
                                          </p:spTgt>
                                        </p:tgtEl>
                                      </p:cBhvr>
                                    </p:animEffect>
                                    <p:set>
                                      <p:cBhvr>
                                        <p:cTn id="18"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849141-0802-D849-ADB1-38E90CABA896}"/>
              </a:ext>
            </a:extLst>
          </p:cNvPr>
          <p:cNvSpPr/>
          <p:nvPr/>
        </p:nvSpPr>
        <p:spPr>
          <a:xfrm>
            <a:off x="762000" y="2594797"/>
            <a:ext cx="10668000" cy="829714"/>
          </a:xfrm>
          <a:prstGeom prst="rect">
            <a:avLst/>
          </a:prstGeom>
        </p:spPr>
        <p:txBody>
          <a:bodyPr wrap="square">
            <a:spAutoFit/>
          </a:bodyPr>
          <a:lstStyle/>
          <a:p>
            <a:pPr algn="ctr">
              <a:lnSpc>
                <a:spcPct val="150000"/>
              </a:lnSpc>
            </a:pPr>
            <a:r>
              <a:rPr lang="en-US" sz="3600" dirty="0">
                <a:latin typeface="Bahnschrift" panose="020B0502040204020203" pitchFamily="34" charset="0"/>
                <a:cs typeface="Helvetica"/>
              </a:rPr>
              <a:t>Three parts:</a:t>
            </a:r>
          </a:p>
        </p:txBody>
      </p:sp>
      <p:pic>
        <p:nvPicPr>
          <p:cNvPr id="3" name="Regulation Training - 3:21:22, 1.08 PM" descr="Regulation Training - 3:21:22, 1.08 PM">
            <a:hlinkClick r:id="" action="ppaction://media"/>
            <a:extLst>
              <a:ext uri="{FF2B5EF4-FFF2-40B4-BE49-F238E27FC236}">
                <a16:creationId xmlns:a16="http://schemas.microsoft.com/office/drawing/2014/main" id="{B5AB073D-6C27-2D4D-8AD1-84CB10EFA1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51598284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70"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xit" presetSubtype="0" fill="hold" grpId="1" nodeType="withEffect">
                                  <p:stCondLst>
                                    <p:cond delay="40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394647" y="4449103"/>
            <a:ext cx="7402703" cy="2149178"/>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#1) prepare</a:t>
            </a:r>
            <a:endParaRPr lang="en-US" sz="2800" dirty="0">
              <a:solidFill>
                <a:schemeClr val="accent6">
                  <a:lumMod val="75000"/>
                </a:schemeClr>
              </a:solidFill>
              <a:latin typeface="Bahnschrift" panose="020B0502040204020203" pitchFamily="34" charset="0"/>
              <a:cs typeface="Helvetica"/>
            </a:endParaRPr>
          </a:p>
          <a:p>
            <a:pPr algn="ctr">
              <a:lnSpc>
                <a:spcPct val="150000"/>
              </a:lnSpc>
            </a:pPr>
            <a:endParaRPr lang="en-US" sz="2800" dirty="0">
              <a:solidFill>
                <a:schemeClr val="accent6">
                  <a:lumMod val="75000"/>
                </a:schemeClr>
              </a:solidFill>
              <a:latin typeface="Bahnschrift" panose="020B0502040204020203" pitchFamily="34" charset="0"/>
              <a:cs typeface="Helvetica"/>
            </a:endParaRPr>
          </a:p>
          <a:p>
            <a:pPr algn="ctr">
              <a:lnSpc>
                <a:spcPct val="150000"/>
              </a:lnSpc>
            </a:pPr>
            <a:r>
              <a:rPr lang="en-US" sz="2800" dirty="0">
                <a:solidFill>
                  <a:schemeClr val="accent6">
                    <a:lumMod val="75000"/>
                  </a:schemeClr>
                </a:solidFill>
                <a:latin typeface="Bahnschrift" panose="020B0502040204020203" pitchFamily="34" charset="0"/>
                <a:cs typeface="Helvetica"/>
              </a:rPr>
              <a:t> </a:t>
            </a:r>
            <a:endParaRPr lang="en-US" dirty="0">
              <a:solidFill>
                <a:schemeClr val="accent6">
                  <a:lumMod val="75000"/>
                </a:schemeClr>
              </a:solidFill>
              <a:latin typeface="Bahnschrift" panose="020B0502040204020203" pitchFamily="34" charset="0"/>
              <a:cs typeface="Helvetica"/>
            </a:endParaRPr>
          </a:p>
        </p:txBody>
      </p:sp>
      <p:pic>
        <p:nvPicPr>
          <p:cNvPr id="27" name="Picture 2" descr="[effects output image]">
            <a:extLst>
              <a:ext uri="{FF2B5EF4-FFF2-40B4-BE49-F238E27FC236}">
                <a16:creationId xmlns:a16="http://schemas.microsoft.com/office/drawing/2014/main" id="{33F8D66D-0EE2-4041-9CBE-24F45F45E3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984" r="18526"/>
          <a:stretch/>
        </p:blipFill>
        <p:spPr bwMode="auto">
          <a:xfrm>
            <a:off x="4272239" y="812800"/>
            <a:ext cx="4561921" cy="3553524"/>
          </a:xfrm>
          <a:prstGeom prst="rect">
            <a:avLst/>
          </a:prstGeom>
          <a:noFill/>
          <a:extLst>
            <a:ext uri="{909E8E84-426E-40DD-AFC4-6F175D3DCCD1}">
              <a14:hiddenFill xmlns:a14="http://schemas.microsoft.com/office/drawing/2010/main">
                <a:solidFill>
                  <a:srgbClr val="FFFFFF"/>
                </a:solidFill>
              </a14:hiddenFill>
            </a:ext>
          </a:extLst>
        </p:spPr>
      </p:pic>
      <p:pic>
        <p:nvPicPr>
          <p:cNvPr id="11" name="Regulation Training - 3:21:22, 1.11 PM" descr="Regulation Training - 3:21:22, 1.11 PM">
            <a:hlinkClick r:id="" action="ppaction://media"/>
            <a:extLst>
              <a:ext uri="{FF2B5EF4-FFF2-40B4-BE49-F238E27FC236}">
                <a16:creationId xmlns:a16="http://schemas.microsoft.com/office/drawing/2014/main" id="{4CB1A7B3-02CD-8347-AEF5-1BBB2F0101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
        <p:nvSpPr>
          <p:cNvPr id="15" name="Rectangle 14">
            <a:extLst>
              <a:ext uri="{FF2B5EF4-FFF2-40B4-BE49-F238E27FC236}">
                <a16:creationId xmlns:a16="http://schemas.microsoft.com/office/drawing/2014/main" id="{DADC0035-4933-1144-A398-55AAA7CCD185}"/>
              </a:ext>
            </a:extLst>
          </p:cNvPr>
          <p:cNvSpPr/>
          <p:nvPr/>
        </p:nvSpPr>
        <p:spPr>
          <a:xfrm>
            <a:off x="2595382" y="4366324"/>
            <a:ext cx="7001231" cy="837473"/>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focus</a:t>
            </a:r>
            <a:endParaRPr lang="en-US" sz="3600" dirty="0">
              <a:solidFill>
                <a:schemeClr val="accent6">
                  <a:lumMod val="75000"/>
                </a:schemeClr>
              </a:solidFill>
              <a:latin typeface="Bahnschrift" panose="020B0502040204020203" pitchFamily="34" charset="0"/>
              <a:cs typeface="Helvetica"/>
            </a:endParaRPr>
          </a:p>
        </p:txBody>
      </p:sp>
      <p:sp>
        <p:nvSpPr>
          <p:cNvPr id="16" name="Rectangle 15">
            <a:extLst>
              <a:ext uri="{FF2B5EF4-FFF2-40B4-BE49-F238E27FC236}">
                <a16:creationId xmlns:a16="http://schemas.microsoft.com/office/drawing/2014/main" id="{7A090510-92CA-3241-BAA6-2C601AC60B92}"/>
              </a:ext>
            </a:extLst>
          </p:cNvPr>
          <p:cNvSpPr/>
          <p:nvPr/>
        </p:nvSpPr>
        <p:spPr>
          <a:xfrm>
            <a:off x="2394647" y="4366324"/>
            <a:ext cx="7402703" cy="920252"/>
          </a:xfrm>
          <a:prstGeom prst="rect">
            <a:avLst/>
          </a:prstGeom>
        </p:spPr>
        <p:txBody>
          <a:bodyPr wrap="square">
            <a:spAutoFit/>
          </a:bodyPr>
          <a:lstStyle/>
          <a:p>
            <a:pPr algn="ctr">
              <a:lnSpc>
                <a:spcPct val="150000"/>
              </a:lnSpc>
            </a:pPr>
            <a:r>
              <a:rPr lang="en-US" sz="4000" b="1" dirty="0">
                <a:solidFill>
                  <a:schemeClr val="accent6">
                    <a:lumMod val="75000"/>
                  </a:schemeClr>
                </a:solidFill>
                <a:latin typeface="Bahnschrift" panose="020B0502040204020203" pitchFamily="34" charset="0"/>
                <a:cs typeface="Helvetica"/>
              </a:rPr>
              <a:t>receptive</a:t>
            </a:r>
            <a:endParaRPr lang="en-US" sz="4000" dirty="0">
              <a:solidFill>
                <a:schemeClr val="accent6">
                  <a:lumMod val="75000"/>
                </a:schemeClr>
              </a:solidFill>
              <a:latin typeface="Bahnschrift" panose="020B0502040204020203" pitchFamily="34" charset="0"/>
            </a:endParaRPr>
          </a:p>
        </p:txBody>
      </p:sp>
    </p:spTree>
    <p:extLst>
      <p:ext uri="{BB962C8B-B14F-4D97-AF65-F5344CB8AC3E}">
        <p14:creationId xmlns:p14="http://schemas.microsoft.com/office/powerpoint/2010/main" val="4122791931"/>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909" fill="hold"/>
                                        <p:tgtEl>
                                          <p:spTgt spid="11"/>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xit" presetSubtype="0" fill="hold" grpId="1" nodeType="withEffect">
                                  <p:stCondLst>
                                    <p:cond delay="2350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nodeType="withEffect">
                                  <p:stCondLst>
                                    <p:cond delay="2350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ntr" presetSubtype="0" fill="hold" nodeType="withEffect">
                                  <p:stCondLst>
                                    <p:cond delay="1000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childTnLst>
                                </p:cTn>
                              </p:par>
                              <p:par>
                                <p:cTn id="22" presetID="10" presetClass="entr" presetSubtype="0" fill="hold" nodeType="withEffect">
                                  <p:stCondLst>
                                    <p:cond delay="1500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fade">
                                      <p:cBhvr>
                                        <p:cTn id="24" dur="500"/>
                                        <p:tgtEl>
                                          <p:spTgt spid="16">
                                            <p:txEl>
                                              <p:pRg st="0" end="0"/>
                                            </p:txEl>
                                          </p:spTgt>
                                        </p:tgtEl>
                                      </p:cBhvr>
                                    </p:animEffect>
                                  </p:childTnLst>
                                </p:cTn>
                              </p:par>
                              <p:par>
                                <p:cTn id="25" presetID="10" presetClass="exit" presetSubtype="0" fill="hold" grpId="2" nodeType="withEffect">
                                  <p:stCondLst>
                                    <p:cond delay="1000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0" nodeType="withEffect">
                                  <p:stCondLst>
                                    <p:cond delay="15000"/>
                                  </p:stCondLst>
                                  <p:childTnLst>
                                    <p:animEffect transition="out" filter="fade">
                                      <p:cBhvr>
                                        <p:cTn id="29" dur="500"/>
                                        <p:tgtEl>
                                          <p:spTgt spid="15">
                                            <p:txEl>
                                              <p:pRg st="0" end="0"/>
                                            </p:txEl>
                                          </p:spTgt>
                                        </p:tgtEl>
                                      </p:cBhvr>
                                    </p:animEffect>
                                    <p:set>
                                      <p:cBhvr>
                                        <p:cTn id="30" dur="1" fill="hold">
                                          <p:stCondLst>
                                            <p:cond delay="499"/>
                                          </p:stCondLst>
                                        </p:cTn>
                                        <p:tgtEl>
                                          <p:spTgt spid="15">
                                            <p:txEl>
                                              <p:pRg st="0" end="0"/>
                                            </p:txEl>
                                          </p:spTgt>
                                        </p:tgtEl>
                                        <p:attrNameLst>
                                          <p:attrName>style.visibility</p:attrName>
                                        </p:attrNameLst>
                                      </p:cBhvr>
                                      <p:to>
                                        <p:strVal val="hidden"/>
                                      </p:to>
                                    </p:set>
                                  </p:childTnLst>
                                </p:cTn>
                              </p:par>
                              <p:par>
                                <p:cTn id="31" presetID="10" presetClass="exit" presetSubtype="0" fill="hold" grpId="0" nodeType="withEffect">
                                  <p:stCondLst>
                                    <p:cond delay="23500"/>
                                  </p:stCondLst>
                                  <p:childTnLst>
                                    <p:animEffect transition="out" filter="fade">
                                      <p:cBhvr>
                                        <p:cTn id="32" dur="500"/>
                                        <p:tgtEl>
                                          <p:spTgt spid="16">
                                            <p:txEl>
                                              <p:pRg st="0" end="0"/>
                                            </p:txEl>
                                          </p:spTgt>
                                        </p:tgtEl>
                                      </p:cBhvr>
                                    </p:animEffect>
                                    <p:set>
                                      <p:cBhvr>
                                        <p:cTn id="33" dur="1" fill="hold">
                                          <p:stCondLst>
                                            <p:cond delay="499"/>
                                          </p:stCondLst>
                                        </p:cTn>
                                        <p:tgtEl>
                                          <p:spTgt spid="1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11"/>
                </p:tgtEl>
              </p:cMediaNode>
            </p:audio>
          </p:childTnLst>
        </p:cTn>
      </p:par>
    </p:tnLst>
    <p:bldLst>
      <p:bldP spid="3" grpId="0"/>
      <p:bldP spid="3" grpId="1"/>
      <p:bldP spid="3" grpId="2"/>
      <p:bldP spid="15" grpId="0" build="allAtOnce"/>
      <p:bldP spid="16"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EBE6A-3525-3B44-A623-D415ABC21B7B}"/>
              </a:ext>
            </a:extLst>
          </p:cNvPr>
          <p:cNvPicPr>
            <a:picLocks noChangeAspect="1"/>
          </p:cNvPicPr>
          <p:nvPr/>
        </p:nvPicPr>
        <p:blipFill rotWithShape="1">
          <a:blip r:embed="rId5"/>
          <a:srcRect b="18120"/>
          <a:stretch/>
        </p:blipFill>
        <p:spPr>
          <a:xfrm>
            <a:off x="3908788" y="1443266"/>
            <a:ext cx="3879273" cy="3176337"/>
          </a:xfrm>
          <a:prstGeom prst="rect">
            <a:avLst/>
          </a:prstGeom>
        </p:spPr>
      </p:pic>
      <p:sp>
        <p:nvSpPr>
          <p:cNvPr id="3" name="TextBox 2"/>
          <p:cNvSpPr txBox="1"/>
          <p:nvPr/>
        </p:nvSpPr>
        <p:spPr>
          <a:xfrm>
            <a:off x="2208577" y="4370403"/>
            <a:ext cx="7774845" cy="837473"/>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#2) acceptance</a:t>
            </a:r>
            <a:endParaRPr lang="en-US" sz="3600" dirty="0">
              <a:solidFill>
                <a:schemeClr val="accent6">
                  <a:lumMod val="75000"/>
                </a:schemeClr>
              </a:solidFill>
              <a:latin typeface="Bahnschrift" panose="020B0502040204020203" pitchFamily="34" charset="0"/>
              <a:cs typeface="Helvetica"/>
            </a:endParaRPr>
          </a:p>
        </p:txBody>
      </p:sp>
      <p:pic>
        <p:nvPicPr>
          <p:cNvPr id="4" name="Picture 3">
            <a:extLst>
              <a:ext uri="{FF2B5EF4-FFF2-40B4-BE49-F238E27FC236}">
                <a16:creationId xmlns:a16="http://schemas.microsoft.com/office/drawing/2014/main" id="{3EB7E0D8-AAED-054C-870B-583A9802DD10}"/>
              </a:ext>
            </a:extLst>
          </p:cNvPr>
          <p:cNvPicPr>
            <a:picLocks noChangeAspect="1"/>
          </p:cNvPicPr>
          <p:nvPr/>
        </p:nvPicPr>
        <p:blipFill rotWithShape="1">
          <a:blip r:embed="rId6"/>
          <a:srcRect b="24309"/>
          <a:stretch/>
        </p:blipFill>
        <p:spPr>
          <a:xfrm>
            <a:off x="4730213" y="1519182"/>
            <a:ext cx="2485804" cy="1881532"/>
          </a:xfrm>
          <a:prstGeom prst="rect">
            <a:avLst/>
          </a:prstGeom>
        </p:spPr>
      </p:pic>
      <p:pic>
        <p:nvPicPr>
          <p:cNvPr id="5" name="Regulation Training - 3:21:22, 1.13 PM" descr="Regulation Training - 3:21:22, 1.13 PM">
            <a:hlinkClick r:id="" action="ppaction://media"/>
            <a:extLst>
              <a:ext uri="{FF2B5EF4-FFF2-40B4-BE49-F238E27FC236}">
                <a16:creationId xmlns:a16="http://schemas.microsoft.com/office/drawing/2014/main" id="{0CECE1AE-34D7-F64C-8394-A81E42253D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607034241"/>
      </p:ext>
    </p:extLst>
  </p:cSld>
  <p:clrMapOvr>
    <a:masterClrMapping/>
  </p:clrMapOvr>
  <mc:AlternateContent xmlns:mc="http://schemas.openxmlformats.org/markup-compatibility/2006" xmlns:p14="http://schemas.microsoft.com/office/powerpoint/2010/main">
    <mc:Choice Requires="p14">
      <p:transition spd="med" p14:dur="700" advClick="0" advTm="12800">
        <p:fade/>
      </p:transition>
    </mc:Choice>
    <mc:Fallback xmlns="">
      <p:transition spd="med" advClick="0" advTm="12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7"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125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nodeType="withEffect">
                                  <p:stCondLst>
                                    <p:cond delay="125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125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313031-0DEC-314E-9E3F-A928B9838A9A}"/>
              </a:ext>
            </a:extLst>
          </p:cNvPr>
          <p:cNvSpPr>
            <a:spLocks noGrp="1"/>
          </p:cNvSpPr>
          <p:nvPr>
            <p:ph idx="1"/>
          </p:nvPr>
        </p:nvSpPr>
        <p:spPr>
          <a:xfrm>
            <a:off x="3254968" y="5172075"/>
            <a:ext cx="5682064" cy="2045681"/>
          </a:xfrm>
        </p:spPr>
        <p:txBody>
          <a:bodyPr>
            <a:noAutofit/>
          </a:bodyPr>
          <a:lstStyle/>
          <a:p>
            <a:pPr marL="0" indent="0" algn="ctr">
              <a:lnSpc>
                <a:spcPct val="160000"/>
              </a:lnSpc>
              <a:buNone/>
            </a:pPr>
            <a:r>
              <a:rPr lang="en-US" sz="3600" b="1" dirty="0">
                <a:solidFill>
                  <a:schemeClr val="accent6">
                    <a:lumMod val="75000"/>
                  </a:schemeClr>
                </a:solidFill>
                <a:latin typeface="Bahnschrift" panose="020B0502040204020203" pitchFamily="34" charset="0"/>
                <a:cs typeface="Helvetica"/>
              </a:rPr>
              <a:t>#3) transforming</a:t>
            </a:r>
            <a:endParaRPr lang="en-US" sz="3200" dirty="0">
              <a:solidFill>
                <a:schemeClr val="accent6">
                  <a:lumMod val="75000"/>
                </a:schemeClr>
              </a:solidFill>
              <a:latin typeface="Bahnschrift" panose="020B0502040204020203" pitchFamily="34" charset="0"/>
            </a:endParaRPr>
          </a:p>
        </p:txBody>
      </p:sp>
      <p:pic>
        <p:nvPicPr>
          <p:cNvPr id="4104" name="Picture 8" descr="[effects output image]">
            <a:extLst>
              <a:ext uri="{FF2B5EF4-FFF2-40B4-BE49-F238E27FC236}">
                <a16:creationId xmlns:a16="http://schemas.microsoft.com/office/drawing/2014/main" id="{F20F5C11-002F-1D4B-9A8C-F9F829330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484" y="-923925"/>
            <a:ext cx="5315032" cy="6096000"/>
          </a:xfrm>
          <a:prstGeom prst="rect">
            <a:avLst/>
          </a:prstGeom>
          <a:noFill/>
          <a:extLst>
            <a:ext uri="{909E8E84-426E-40DD-AFC4-6F175D3DCCD1}">
              <a14:hiddenFill xmlns:a14="http://schemas.microsoft.com/office/drawing/2010/main">
                <a:solidFill>
                  <a:srgbClr val="FFFFFF"/>
                </a:solidFill>
              </a14:hiddenFill>
            </a:ext>
          </a:extLst>
        </p:spPr>
      </p:pic>
      <p:pic>
        <p:nvPicPr>
          <p:cNvPr id="6" name="Regulation Training - 3:21:22, 1.18 PM" descr="Regulation Training - 3:21:22, 1.18 PM">
            <a:hlinkClick r:id="" action="ppaction://media"/>
            <a:extLst>
              <a:ext uri="{FF2B5EF4-FFF2-40B4-BE49-F238E27FC236}">
                <a16:creationId xmlns:a16="http://schemas.microsoft.com/office/drawing/2014/main" id="{DB6965E1-FC18-F043-8858-1B7167FF5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742376238"/>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7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500"/>
                                        <p:tgtEl>
                                          <p:spTgt spid="4104"/>
                                        </p:tgtEl>
                                      </p:cBhvr>
                                    </p:animEffect>
                                  </p:childTnLst>
                                </p:cTn>
                              </p:par>
                              <p:par>
                                <p:cTn id="13" presetID="10" presetClass="exit" presetSubtype="0" fill="hold" grpId="1" nodeType="withEffect">
                                  <p:stCondLst>
                                    <p:cond delay="850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8500"/>
                                  </p:stCondLst>
                                  <p:childTnLst>
                                    <p:animEffect transition="out" filter="fade">
                                      <p:cBhvr>
                                        <p:cTn id="17" dur="500"/>
                                        <p:tgtEl>
                                          <p:spTgt spid="4104"/>
                                        </p:tgtEl>
                                      </p:cBhvr>
                                    </p:animEffect>
                                    <p:set>
                                      <p:cBhvr>
                                        <p:cTn id="18" dur="1" fill="hold">
                                          <p:stCondLst>
                                            <p:cond delay="499"/>
                                          </p:stCondLst>
                                        </p:cTn>
                                        <p:tgtEl>
                                          <p:spTgt spid="4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 grpId="0" build="p"/>
      <p:bldP spid="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68437__pinkyfinger__piano-a" descr="68437__pinkyfinger__piano-a">
            <a:hlinkClick r:id="" action="ppaction://media"/>
            <a:extLst>
              <a:ext uri="{FF2B5EF4-FFF2-40B4-BE49-F238E27FC236}">
                <a16:creationId xmlns:a16="http://schemas.microsoft.com/office/drawing/2014/main" id="{E5F5E22C-BDB3-BB46-BDD7-FAE3001BBBC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0" y="0"/>
            <a:ext cx="812800" cy="812800"/>
          </a:xfrm>
          <a:prstGeom prst="rect">
            <a:avLst/>
          </a:prstGeom>
        </p:spPr>
      </p:pic>
      <p:pic>
        <p:nvPicPr>
          <p:cNvPr id="6" name="Untitled 1 - 3:21:22, 12.57 PM" descr="Untitled 1 - 3:21:22, 12.57 PM">
            <a:hlinkClick r:id="" action="ppaction://media"/>
            <a:extLst>
              <a:ext uri="{FF2B5EF4-FFF2-40B4-BE49-F238E27FC236}">
                <a16:creationId xmlns:a16="http://schemas.microsoft.com/office/drawing/2014/main" id="{19A63CBD-475D-DB42-9C84-1AE19AC49A3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0" y="812799"/>
            <a:ext cx="812800" cy="812800"/>
          </a:xfrm>
          <a:prstGeom prst="rect">
            <a:avLst/>
          </a:prstGeom>
        </p:spPr>
      </p:pic>
      <p:sp>
        <p:nvSpPr>
          <p:cNvPr id="8" name="Rectangle 7">
            <a:extLst>
              <a:ext uri="{FF2B5EF4-FFF2-40B4-BE49-F238E27FC236}">
                <a16:creationId xmlns:a16="http://schemas.microsoft.com/office/drawing/2014/main" id="{A1165ECC-3BC8-834A-835F-5EC5AD7A6923}"/>
              </a:ext>
            </a:extLst>
          </p:cNvPr>
          <p:cNvSpPr/>
          <p:nvPr/>
        </p:nvSpPr>
        <p:spPr>
          <a:xfrm>
            <a:off x="557839" y="3110902"/>
            <a:ext cx="11076317" cy="1668470"/>
          </a:xfrm>
          <a:prstGeom prst="rect">
            <a:avLst/>
          </a:prstGeom>
        </p:spPr>
        <p:txBody>
          <a:bodyPr wrap="square">
            <a:spAutoFit/>
          </a:bodyPr>
          <a:lstStyle/>
          <a:p>
            <a:pPr algn="ctr">
              <a:lnSpc>
                <a:spcPct val="150000"/>
              </a:lnSpc>
            </a:pPr>
            <a:r>
              <a:rPr lang="en-US" sz="3600" b="1" dirty="0">
                <a:solidFill>
                  <a:schemeClr val="accent2">
                    <a:lumMod val="75000"/>
                  </a:schemeClr>
                </a:solidFill>
                <a:latin typeface="Bahnschrift" panose="020B0502040204020203" pitchFamily="34" charset="0"/>
              </a:rPr>
              <a:t>acceptance</a:t>
            </a:r>
            <a:r>
              <a:rPr lang="en-US" sz="3600" dirty="0">
                <a:solidFill>
                  <a:schemeClr val="accent2">
                    <a:lumMod val="75000"/>
                  </a:schemeClr>
                </a:solidFill>
                <a:latin typeface="Bahnschrift" panose="020B0502040204020203" pitchFamily="34" charset="0"/>
              </a:rPr>
              <a:t> </a:t>
            </a:r>
          </a:p>
          <a:p>
            <a:pPr algn="ctr">
              <a:lnSpc>
                <a:spcPct val="150000"/>
              </a:lnSpc>
            </a:pPr>
            <a:endParaRPr lang="en-US" sz="3600" dirty="0">
              <a:latin typeface="Bahnschrift" panose="020B0502040204020203" pitchFamily="34" charset="0"/>
            </a:endParaRPr>
          </a:p>
        </p:txBody>
      </p:sp>
      <p:pic>
        <p:nvPicPr>
          <p:cNvPr id="10" name="Picture 9">
            <a:extLst>
              <a:ext uri="{FF2B5EF4-FFF2-40B4-BE49-F238E27FC236}">
                <a16:creationId xmlns:a16="http://schemas.microsoft.com/office/drawing/2014/main" id="{ED14728D-6289-B64C-9F28-1F458C042A72}"/>
              </a:ext>
            </a:extLst>
          </p:cNvPr>
          <p:cNvPicPr>
            <a:picLocks noChangeAspect="1"/>
          </p:cNvPicPr>
          <p:nvPr/>
        </p:nvPicPr>
        <p:blipFill rotWithShape="1">
          <a:blip r:embed="rId10">
            <a:lum bright="70000" contrast="-70000"/>
          </a:blip>
          <a:srcRect b="25838"/>
          <a:stretch/>
        </p:blipFill>
        <p:spPr>
          <a:xfrm>
            <a:off x="650600" y="1893768"/>
            <a:ext cx="4445000" cy="3296489"/>
          </a:xfrm>
          <a:prstGeom prst="rect">
            <a:avLst/>
          </a:prstGeom>
        </p:spPr>
      </p:pic>
      <p:pic>
        <p:nvPicPr>
          <p:cNvPr id="11" name="Picture 10">
            <a:extLst>
              <a:ext uri="{FF2B5EF4-FFF2-40B4-BE49-F238E27FC236}">
                <a16:creationId xmlns:a16="http://schemas.microsoft.com/office/drawing/2014/main" id="{AF9BE38A-73FD-BC40-A9B6-7D6FFAE37E20}"/>
              </a:ext>
            </a:extLst>
          </p:cNvPr>
          <p:cNvPicPr>
            <a:picLocks noChangeAspect="1"/>
          </p:cNvPicPr>
          <p:nvPr/>
        </p:nvPicPr>
        <p:blipFill rotWithShape="1">
          <a:blip r:embed="rId11">
            <a:lum bright="70000" contrast="-70000"/>
          </a:blip>
          <a:srcRect b="22733"/>
          <a:stretch/>
        </p:blipFill>
        <p:spPr>
          <a:xfrm>
            <a:off x="6624485" y="1755746"/>
            <a:ext cx="4445000" cy="3434511"/>
          </a:xfrm>
          <a:prstGeom prst="rect">
            <a:avLst/>
          </a:prstGeom>
        </p:spPr>
      </p:pic>
      <p:pic>
        <p:nvPicPr>
          <p:cNvPr id="13" name="Regulation Training - 3:21:22, 1.43 PM" descr="Regulation Training - 3:21:22, 1.43 PM">
            <a:hlinkClick r:id="" action="ppaction://media"/>
            <a:extLst>
              <a:ext uri="{FF2B5EF4-FFF2-40B4-BE49-F238E27FC236}">
                <a16:creationId xmlns:a16="http://schemas.microsoft.com/office/drawing/2014/main" id="{B4B669DE-860A-D04D-9AA1-C28766BBFD35}"/>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000664" y="-1"/>
            <a:ext cx="812800" cy="812800"/>
          </a:xfrm>
          <a:prstGeom prst="rect">
            <a:avLst/>
          </a:prstGeom>
        </p:spPr>
      </p:pic>
      <p:sp>
        <p:nvSpPr>
          <p:cNvPr id="2" name="TextBox 1">
            <a:extLst>
              <a:ext uri="{FF2B5EF4-FFF2-40B4-BE49-F238E27FC236}">
                <a16:creationId xmlns:a16="http://schemas.microsoft.com/office/drawing/2014/main" id="{E8E2EB4F-15F7-6B4D-8259-8E93EC0CDB71}"/>
              </a:ext>
            </a:extLst>
          </p:cNvPr>
          <p:cNvSpPr txBox="1"/>
          <p:nvPr/>
        </p:nvSpPr>
        <p:spPr>
          <a:xfrm>
            <a:off x="4522180" y="3298806"/>
            <a:ext cx="3286477" cy="646331"/>
          </a:xfrm>
          <a:prstGeom prst="rect">
            <a:avLst/>
          </a:prstGeom>
          <a:noFill/>
        </p:spPr>
        <p:txBody>
          <a:bodyPr wrap="none" rtlCol="0">
            <a:spAutoFit/>
          </a:bodyPr>
          <a:lstStyle/>
          <a:p>
            <a:r>
              <a:rPr lang="en-US" sz="3600" b="1" dirty="0">
                <a:solidFill>
                  <a:schemeClr val="accent2">
                    <a:lumMod val="75000"/>
                  </a:schemeClr>
                </a:solidFill>
                <a:latin typeface="Bahnschrift" panose="020B0502040204020203" pitchFamily="34" charset="0"/>
              </a:rPr>
              <a:t>transformation</a:t>
            </a:r>
            <a:endParaRPr lang="en-US" dirty="0">
              <a:solidFill>
                <a:schemeClr val="accent2">
                  <a:lumMod val="75000"/>
                </a:schemeClr>
              </a:solidFill>
              <a:latin typeface="Bahnschrift" panose="020B0502040204020203" pitchFamily="34" charset="0"/>
            </a:endParaRPr>
          </a:p>
        </p:txBody>
      </p:sp>
      <p:sp>
        <p:nvSpPr>
          <p:cNvPr id="5" name="TextBox 4">
            <a:extLst>
              <a:ext uri="{FF2B5EF4-FFF2-40B4-BE49-F238E27FC236}">
                <a16:creationId xmlns:a16="http://schemas.microsoft.com/office/drawing/2014/main" id="{735EFA9A-CC12-1249-A1E0-BFCCD96A774F}"/>
              </a:ext>
            </a:extLst>
          </p:cNvPr>
          <p:cNvSpPr txBox="1"/>
          <p:nvPr/>
        </p:nvSpPr>
        <p:spPr>
          <a:xfrm>
            <a:off x="4814118" y="3298806"/>
            <a:ext cx="2653290"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harmonious</a:t>
            </a:r>
            <a:endParaRPr lang="en-US" b="1" dirty="0">
              <a:solidFill>
                <a:schemeClr val="accent6">
                  <a:lumMod val="75000"/>
                </a:schemeClr>
              </a:solidFill>
              <a:latin typeface="Bahnschrift" panose="020B0502040204020203" pitchFamily="34" charset="0"/>
            </a:endParaRPr>
          </a:p>
        </p:txBody>
      </p:sp>
      <p:sp>
        <p:nvSpPr>
          <p:cNvPr id="7" name="TextBox 6">
            <a:extLst>
              <a:ext uri="{FF2B5EF4-FFF2-40B4-BE49-F238E27FC236}">
                <a16:creationId xmlns:a16="http://schemas.microsoft.com/office/drawing/2014/main" id="{6C2BDCE1-082B-AD4D-875A-A5372690C617}"/>
              </a:ext>
            </a:extLst>
          </p:cNvPr>
          <p:cNvSpPr txBox="1"/>
          <p:nvPr/>
        </p:nvSpPr>
        <p:spPr>
          <a:xfrm>
            <a:off x="4755093" y="3298805"/>
            <a:ext cx="2367956"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discordant</a:t>
            </a:r>
          </a:p>
        </p:txBody>
      </p:sp>
    </p:spTree>
    <p:extLst>
      <p:ext uri="{BB962C8B-B14F-4D97-AF65-F5344CB8AC3E}">
        <p14:creationId xmlns:p14="http://schemas.microsoft.com/office/powerpoint/2010/main" val="1391956349"/>
      </p:ext>
    </p:extLst>
  </p:cSld>
  <p:clrMapOvr>
    <a:masterClrMapping/>
  </p:clrMapOvr>
  <mc:AlternateContent xmlns:mc="http://schemas.openxmlformats.org/markup-compatibility/2006" xmlns:p14="http://schemas.microsoft.com/office/powerpoint/2010/main">
    <mc:Choice Requires="p14">
      <p:transition spd="med" p14:dur="700" advClick="0" advTm="36000">
        <p:fade/>
      </p:transition>
    </mc:Choice>
    <mc:Fallback xmlns="">
      <p:transition spd="med" advClick="0" advTm="3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33" fill="hold"/>
                                        <p:tgtEl>
                                          <p:spTgt spid="13"/>
                                        </p:tgtEl>
                                      </p:cBhvr>
                                    </p:cmd>
                                  </p:childTnLst>
                                </p:cTn>
                              </p:par>
                              <p:par>
                                <p:cTn id="7" presetID="1" presetClass="mediacall" presetSubtype="0" fill="hold" nodeType="withEffect">
                                  <p:stCondLst>
                                    <p:cond delay="10000"/>
                                  </p:stCondLst>
                                  <p:childTnLst>
                                    <p:cmd type="call" cmd="playFrom(0.0)">
                                      <p:cBhvr>
                                        <p:cTn id="8" dur="1541" fill="hold"/>
                                        <p:tgtEl>
                                          <p:spTgt spid="6"/>
                                        </p:tgtEl>
                                      </p:cBhvr>
                                    </p:cmd>
                                  </p:childTnLst>
                                </p:cTn>
                              </p:par>
                              <p:par>
                                <p:cTn id="9" presetID="1" presetClass="mediacall" presetSubtype="0" fill="hold" nodeType="withEffect">
                                  <p:stCondLst>
                                    <p:cond delay="13000"/>
                                  </p:stCondLst>
                                  <p:childTnLst>
                                    <p:cmd type="call" cmd="playFrom(0.0)">
                                      <p:cBhvr>
                                        <p:cTn id="10" dur="1540" fill="hold"/>
                                        <p:tgtEl>
                                          <p:spTgt spid="4"/>
                                        </p:tgtEl>
                                      </p:cBhvr>
                                    </p:cmd>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xit" presetSubtype="0" fill="hold" grpId="1" nodeType="withEffect">
                                  <p:stCondLst>
                                    <p:cond delay="300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ntr" presetSubtype="0" fill="hold" nodeType="withEffect">
                                  <p:stCondLst>
                                    <p:cond delay="9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xit" presetSubtype="0" fill="hold" nodeType="withEffect">
                                  <p:stCondLst>
                                    <p:cond delay="2000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ntr" presetSubtype="0" fill="hold" nodeType="withEffect">
                                  <p:stCondLst>
                                    <p:cond delay="123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xit" presetSubtype="0" fill="hold" nodeType="withEffect">
                                  <p:stCondLst>
                                    <p:cond delay="2000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ntr" presetSubtype="0" fill="hold" grpId="0" nodeType="withEffect">
                                  <p:stCondLst>
                                    <p:cond delay="30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xit" presetSubtype="0" fill="hold" grpId="1" nodeType="withEffect">
                                  <p:stCondLst>
                                    <p:cond delay="700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10" presetClass="entr" presetSubtype="0" fill="hold" grpId="0" nodeType="withEffect">
                                  <p:stCondLst>
                                    <p:cond delay="240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xit" presetSubtype="0" fill="hold" grpId="1" nodeType="withEffect">
                                  <p:stCondLst>
                                    <p:cond delay="255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0" presetClass="entr" presetSubtype="0" fill="hold" grpId="0" nodeType="withEffect">
                                  <p:stCondLst>
                                    <p:cond delay="260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4" fill="hold" display="0">
                  <p:stCondLst>
                    <p:cond delay="indefinite"/>
                  </p:stCondLst>
                  <p:endCondLst>
                    <p:cond evt="onStopAudio" delay="0">
                      <p:tgtEl>
                        <p:sldTgt/>
                      </p:tgtEl>
                    </p:cond>
                  </p:endCondLst>
                </p:cTn>
                <p:tgtEl>
                  <p:spTgt spid="4"/>
                </p:tgtEl>
              </p:cMediaNode>
            </p:audio>
            <p:audio>
              <p:cMediaNode vol="80000" showWhenStopped="0">
                <p:cTn id="45" fill="hold" display="0">
                  <p:stCondLst>
                    <p:cond delay="indefinite"/>
                  </p:stCondLst>
                  <p:endCondLst>
                    <p:cond evt="onStopAudio" delay="0">
                      <p:tgtEl>
                        <p:sldTgt/>
                      </p:tgtEl>
                    </p:cond>
                  </p:endCondLst>
                </p:cTn>
                <p:tgtEl>
                  <p:spTgt spid="6"/>
                </p:tgtEl>
              </p:cMediaNode>
            </p:audio>
            <p:audio>
              <p:cMediaNode vol="80000" showWhenStopped="0">
                <p:cTn id="46" fill="hold" display="0">
                  <p:stCondLst>
                    <p:cond delay="indefinite"/>
                  </p:stCondLst>
                  <p:endCondLst>
                    <p:cond evt="onStopAudio" delay="0">
                      <p:tgtEl>
                        <p:sldTgt/>
                      </p:tgtEl>
                    </p:cond>
                  </p:endCondLst>
                </p:cTn>
                <p:tgtEl>
                  <p:spTgt spid="13"/>
                </p:tgtEl>
              </p:cMediaNode>
            </p:audio>
          </p:childTnLst>
        </p:cTn>
      </p:par>
    </p:tnLst>
    <p:bldLst>
      <p:bldP spid="8" grpId="0"/>
      <p:bldP spid="8" grpId="1"/>
      <p:bldP spid="2" grpId="0"/>
      <p:bldP spid="2" grpId="1"/>
      <p:bldP spid="5" grpId="0"/>
      <p:bldP spid="5"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Regulation Training - 3:21:22, 1.54 PM" descr="Regulation Training - 3:21:22, 1.54 PM">
            <a:hlinkClick r:id="" action="ppaction://media"/>
            <a:extLst>
              <a:ext uri="{FF2B5EF4-FFF2-40B4-BE49-F238E27FC236}">
                <a16:creationId xmlns:a16="http://schemas.microsoft.com/office/drawing/2014/main" id="{CE7F41F3-2F9E-324E-B09F-EA3FBE603A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8194" name="Picture 2" descr="Barometer Stimmungsbarometer Ltby GIF">
            <a:extLst>
              <a:ext uri="{FF2B5EF4-FFF2-40B4-BE49-F238E27FC236}">
                <a16:creationId xmlns:a16="http://schemas.microsoft.com/office/drawing/2014/main" id="{4F5DB6ED-6DCC-3F42-95AE-6FDD90934333}"/>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375" t="-555" r="-375" b="32248"/>
          <a:stretch/>
        </p:blipFill>
        <p:spPr bwMode="auto">
          <a:xfrm>
            <a:off x="3047999" y="406400"/>
            <a:ext cx="6096000" cy="41638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D04C48-46F5-064D-9167-E99BD91BBE3E}"/>
              </a:ext>
            </a:extLst>
          </p:cNvPr>
          <p:cNvSpPr txBox="1"/>
          <p:nvPr/>
        </p:nvSpPr>
        <p:spPr>
          <a:xfrm>
            <a:off x="3275364" y="4492733"/>
            <a:ext cx="1640836" cy="523220"/>
          </a:xfrm>
          <a:prstGeom prst="rect">
            <a:avLst/>
          </a:prstGeom>
          <a:noFill/>
        </p:spPr>
        <p:txBody>
          <a:bodyPr wrap="square" rtlCol="0">
            <a:spAutoFit/>
          </a:bodyPr>
          <a:lstStyle/>
          <a:p>
            <a:r>
              <a:rPr lang="en-US" sz="2800" dirty="0">
                <a:latin typeface="Bahnschrift" panose="020B0502040204020203" pitchFamily="34" charset="0"/>
              </a:rPr>
              <a:t>Pleasant </a:t>
            </a:r>
          </a:p>
        </p:txBody>
      </p:sp>
      <p:sp>
        <p:nvSpPr>
          <p:cNvPr id="5" name="TextBox 4">
            <a:extLst>
              <a:ext uri="{FF2B5EF4-FFF2-40B4-BE49-F238E27FC236}">
                <a16:creationId xmlns:a16="http://schemas.microsoft.com/office/drawing/2014/main" id="{E3A788C0-73B4-0148-A4E2-242C81DAE071}"/>
              </a:ext>
            </a:extLst>
          </p:cNvPr>
          <p:cNvSpPr txBox="1"/>
          <p:nvPr/>
        </p:nvSpPr>
        <p:spPr>
          <a:xfrm>
            <a:off x="7247454" y="4491349"/>
            <a:ext cx="2060179" cy="523220"/>
          </a:xfrm>
          <a:prstGeom prst="rect">
            <a:avLst/>
          </a:prstGeom>
          <a:noFill/>
        </p:spPr>
        <p:txBody>
          <a:bodyPr wrap="none" rtlCol="0">
            <a:spAutoFit/>
          </a:bodyPr>
          <a:lstStyle/>
          <a:p>
            <a:r>
              <a:rPr lang="en-US" sz="2800" dirty="0">
                <a:latin typeface="Bahnschrift" panose="020B0502040204020203" pitchFamily="34" charset="0"/>
              </a:rPr>
              <a:t>Unpleasant</a:t>
            </a:r>
            <a:r>
              <a:rPr lang="en-US" dirty="0">
                <a:latin typeface="Bahnschrift" panose="020B0502040204020203" pitchFamily="34" charset="0"/>
              </a:rPr>
              <a:t> </a:t>
            </a:r>
          </a:p>
        </p:txBody>
      </p:sp>
      <p:pic>
        <p:nvPicPr>
          <p:cNvPr id="8" name="Picture 7">
            <a:extLst>
              <a:ext uri="{FF2B5EF4-FFF2-40B4-BE49-F238E27FC236}">
                <a16:creationId xmlns:a16="http://schemas.microsoft.com/office/drawing/2014/main" id="{FD3A8067-1941-1342-BA77-2AA57CA129C7}"/>
              </a:ext>
            </a:extLst>
          </p:cNvPr>
          <p:cNvPicPr>
            <a:picLocks noChangeAspect="1"/>
          </p:cNvPicPr>
          <p:nvPr/>
        </p:nvPicPr>
        <p:blipFill rotWithShape="1">
          <a:blip r:embed="rId7">
            <a:lum bright="70000" contrast="-70000"/>
          </a:blip>
          <a:srcRect b="24309"/>
          <a:stretch/>
        </p:blipFill>
        <p:spPr>
          <a:xfrm>
            <a:off x="4465747" y="1915032"/>
            <a:ext cx="3260503" cy="2467910"/>
          </a:xfrm>
          <a:prstGeom prst="rect">
            <a:avLst/>
          </a:prstGeom>
        </p:spPr>
      </p:pic>
      <p:sp>
        <p:nvSpPr>
          <p:cNvPr id="7" name="TextBox 6">
            <a:extLst>
              <a:ext uri="{FF2B5EF4-FFF2-40B4-BE49-F238E27FC236}">
                <a16:creationId xmlns:a16="http://schemas.microsoft.com/office/drawing/2014/main" id="{5BE9AD90-F768-7C48-8900-84C154385C31}"/>
              </a:ext>
            </a:extLst>
          </p:cNvPr>
          <p:cNvSpPr txBox="1"/>
          <p:nvPr/>
        </p:nvSpPr>
        <p:spPr>
          <a:xfrm>
            <a:off x="5570308" y="4491349"/>
            <a:ext cx="1055097"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pain</a:t>
            </a:r>
          </a:p>
        </p:txBody>
      </p:sp>
      <p:pic>
        <p:nvPicPr>
          <p:cNvPr id="10" name="Picture 9">
            <a:extLst>
              <a:ext uri="{FF2B5EF4-FFF2-40B4-BE49-F238E27FC236}">
                <a16:creationId xmlns:a16="http://schemas.microsoft.com/office/drawing/2014/main" id="{42459F63-3B5E-A242-BEBC-1561F7E6D06B}"/>
              </a:ext>
            </a:extLst>
          </p:cNvPr>
          <p:cNvPicPr>
            <a:picLocks noChangeAspect="1"/>
          </p:cNvPicPr>
          <p:nvPr/>
        </p:nvPicPr>
        <p:blipFill rotWithShape="1">
          <a:blip r:embed="rId8">
            <a:lum bright="70000" contrast="-70000"/>
          </a:blip>
          <a:srcRect b="18120"/>
          <a:stretch/>
        </p:blipFill>
        <p:spPr>
          <a:xfrm>
            <a:off x="1036927" y="1681805"/>
            <a:ext cx="3879273" cy="3176337"/>
          </a:xfrm>
          <a:prstGeom prst="rect">
            <a:avLst/>
          </a:prstGeom>
        </p:spPr>
      </p:pic>
      <p:sp>
        <p:nvSpPr>
          <p:cNvPr id="11" name="TextBox 10">
            <a:extLst>
              <a:ext uri="{FF2B5EF4-FFF2-40B4-BE49-F238E27FC236}">
                <a16:creationId xmlns:a16="http://schemas.microsoft.com/office/drawing/2014/main" id="{DD411268-B631-5946-8834-2774CC902C3B}"/>
              </a:ext>
            </a:extLst>
          </p:cNvPr>
          <p:cNvSpPr txBox="1"/>
          <p:nvPr/>
        </p:nvSpPr>
        <p:spPr>
          <a:xfrm>
            <a:off x="-663284" y="4608942"/>
            <a:ext cx="7774845" cy="837473"/>
          </a:xfrm>
          <a:prstGeom prst="rect">
            <a:avLst/>
          </a:prstGeom>
          <a:noFill/>
        </p:spPr>
        <p:txBody>
          <a:bodyPr wrap="square" rtlCol="0">
            <a:spAutoFit/>
          </a:bodyPr>
          <a:lstStyle/>
          <a:p>
            <a:pPr algn="ctr">
              <a:lnSpc>
                <a:spcPct val="150000"/>
              </a:lnSpc>
            </a:pPr>
            <a:r>
              <a:rPr lang="en-US" sz="3600" b="1" dirty="0">
                <a:solidFill>
                  <a:schemeClr val="accent2">
                    <a:lumMod val="75000"/>
                  </a:schemeClr>
                </a:solidFill>
                <a:latin typeface="Bahnschrift" panose="020B0502040204020203" pitchFamily="34" charset="0"/>
                <a:cs typeface="Helvetica"/>
              </a:rPr>
              <a:t>acceptance</a:t>
            </a:r>
            <a:endParaRPr lang="en-US" sz="3600" dirty="0">
              <a:solidFill>
                <a:schemeClr val="accent2">
                  <a:lumMod val="75000"/>
                </a:schemeClr>
              </a:solidFill>
              <a:latin typeface="Bahnschrift" panose="020B0502040204020203" pitchFamily="34" charset="0"/>
              <a:cs typeface="Helvetica"/>
            </a:endParaRPr>
          </a:p>
        </p:txBody>
      </p:sp>
      <p:pic>
        <p:nvPicPr>
          <p:cNvPr id="12" name="Picture 11">
            <a:extLst>
              <a:ext uri="{FF2B5EF4-FFF2-40B4-BE49-F238E27FC236}">
                <a16:creationId xmlns:a16="http://schemas.microsoft.com/office/drawing/2014/main" id="{B7736BFC-11A8-1144-AEA4-958C081AB69E}"/>
              </a:ext>
            </a:extLst>
          </p:cNvPr>
          <p:cNvPicPr>
            <a:picLocks noChangeAspect="1"/>
          </p:cNvPicPr>
          <p:nvPr/>
        </p:nvPicPr>
        <p:blipFill rotWithShape="1">
          <a:blip r:embed="rId7">
            <a:lum bright="70000" contrast="-70000"/>
          </a:blip>
          <a:srcRect b="24309"/>
          <a:stretch/>
        </p:blipFill>
        <p:spPr>
          <a:xfrm>
            <a:off x="1858352" y="1757721"/>
            <a:ext cx="2485804" cy="1881532"/>
          </a:xfrm>
          <a:prstGeom prst="rect">
            <a:avLst/>
          </a:prstGeom>
        </p:spPr>
      </p:pic>
      <p:sp>
        <p:nvSpPr>
          <p:cNvPr id="13" name="Content Placeholder 2">
            <a:extLst>
              <a:ext uri="{FF2B5EF4-FFF2-40B4-BE49-F238E27FC236}">
                <a16:creationId xmlns:a16="http://schemas.microsoft.com/office/drawing/2014/main" id="{5CAC6D7F-C0A1-7B41-9CAC-ACAD1032A002}"/>
              </a:ext>
            </a:extLst>
          </p:cNvPr>
          <p:cNvSpPr>
            <a:spLocks noGrp="1"/>
          </p:cNvSpPr>
          <p:nvPr>
            <p:ph idx="1"/>
          </p:nvPr>
        </p:nvSpPr>
        <p:spPr>
          <a:xfrm>
            <a:off x="7043014" y="4580732"/>
            <a:ext cx="4529237" cy="743689"/>
          </a:xfrm>
        </p:spPr>
        <p:txBody>
          <a:bodyPr>
            <a:noAutofit/>
          </a:bodyPr>
          <a:lstStyle/>
          <a:p>
            <a:pPr marL="0" indent="0" algn="ctr">
              <a:lnSpc>
                <a:spcPct val="160000"/>
              </a:lnSpc>
              <a:buNone/>
            </a:pPr>
            <a:r>
              <a:rPr lang="en-US" sz="3600" b="1" dirty="0">
                <a:solidFill>
                  <a:schemeClr val="accent2">
                    <a:lumMod val="75000"/>
                  </a:schemeClr>
                </a:solidFill>
                <a:latin typeface="Bahnschrift" panose="020B0502040204020203" pitchFamily="34" charset="0"/>
                <a:cs typeface="Helvetica"/>
              </a:rPr>
              <a:t>transforming</a:t>
            </a:r>
            <a:endParaRPr lang="en-US" sz="3200" dirty="0">
              <a:solidFill>
                <a:schemeClr val="accent2">
                  <a:lumMod val="75000"/>
                </a:schemeClr>
              </a:solidFill>
              <a:latin typeface="Bahnschrift" panose="020B0502040204020203" pitchFamily="34" charset="0"/>
            </a:endParaRPr>
          </a:p>
        </p:txBody>
      </p:sp>
      <p:pic>
        <p:nvPicPr>
          <p:cNvPr id="14" name="Picture 8" descr="[effects output image]">
            <a:extLst>
              <a:ext uri="{FF2B5EF4-FFF2-40B4-BE49-F238E27FC236}">
                <a16:creationId xmlns:a16="http://schemas.microsoft.com/office/drawing/2014/main" id="{028288F3-69FF-C043-9B7E-E90AD0FB67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69971" y="522354"/>
            <a:ext cx="3598771" cy="4127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05584"/>
      </p:ext>
    </p:extLst>
  </p:cSld>
  <p:clrMapOvr>
    <a:masterClrMapping/>
  </p:clrMapOvr>
  <mc:AlternateContent xmlns:mc="http://schemas.openxmlformats.org/markup-compatibility/2006" xmlns:p14="http://schemas.microsoft.com/office/powerpoint/2010/main">
    <mc:Choice Requires="p14">
      <p:transition spd="med" p14:dur="700" advClick="0" advTm="32000">
        <p:fade/>
      </p:transition>
    </mc:Choice>
    <mc:Fallback xmlns="">
      <p:transition spd="med" advClick="0" advTm="3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40" fill="hold"/>
                                        <p:tgtEl>
                                          <p:spTgt spid="2"/>
                                        </p:tgtEl>
                                      </p:cBhvr>
                                    </p:cmd>
                                  </p:childTnLst>
                                </p:cTn>
                              </p:par>
                              <p:par>
                                <p:cTn id="7" presetID="10" presetClass="entr" presetSubtype="0" fill="hold" nodeType="withEffect">
                                  <p:stCondLst>
                                    <p:cond delay="9500"/>
                                  </p:stCondLst>
                                  <p:childTnLst>
                                    <p:set>
                                      <p:cBhvr>
                                        <p:cTn id="8" dur="1" fill="hold">
                                          <p:stCondLst>
                                            <p:cond delay="0"/>
                                          </p:stCondLst>
                                        </p:cTn>
                                        <p:tgtEl>
                                          <p:spTgt spid="8194"/>
                                        </p:tgtEl>
                                        <p:attrNameLst>
                                          <p:attrName>style.visibility</p:attrName>
                                        </p:attrNameLst>
                                      </p:cBhvr>
                                      <p:to>
                                        <p:strVal val="visible"/>
                                      </p:to>
                                    </p:set>
                                    <p:animEffect transition="in" filter="fade">
                                      <p:cBhvr>
                                        <p:cTn id="9" dur="500"/>
                                        <p:tgtEl>
                                          <p:spTgt spid="8194"/>
                                        </p:tgtEl>
                                      </p:cBhvr>
                                    </p:animEffect>
                                  </p:childTnLst>
                                </p:cTn>
                              </p:par>
                              <p:par>
                                <p:cTn id="10" presetID="10" presetClass="entr" presetSubtype="0" fill="hold" grpId="0" nodeType="withEffect">
                                  <p:stCondLst>
                                    <p:cond delay="9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9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nodeType="withEffect">
                                  <p:stCondLst>
                                    <p:cond delay="18000"/>
                                  </p:stCondLst>
                                  <p:childTnLst>
                                    <p:animEffect transition="out" filter="fade">
                                      <p:cBhvr>
                                        <p:cTn id="17" dur="500"/>
                                        <p:tgtEl>
                                          <p:spTgt spid="8194"/>
                                        </p:tgtEl>
                                      </p:cBhvr>
                                    </p:animEffect>
                                    <p:set>
                                      <p:cBhvr>
                                        <p:cTn id="18" dur="1" fill="hold">
                                          <p:stCondLst>
                                            <p:cond delay="499"/>
                                          </p:stCondLst>
                                        </p:cTn>
                                        <p:tgtEl>
                                          <p:spTgt spid="8194"/>
                                        </p:tgtEl>
                                        <p:attrNameLst>
                                          <p:attrName>style.visibility</p:attrName>
                                        </p:attrNameLst>
                                      </p:cBhvr>
                                      <p:to>
                                        <p:strVal val="hidden"/>
                                      </p:to>
                                    </p:set>
                                  </p:childTnLst>
                                </p:cTn>
                              </p:par>
                              <p:par>
                                <p:cTn id="19" presetID="10" presetClass="exit" presetSubtype="0" fill="hold" grpId="1" nodeType="withEffect">
                                  <p:stCondLst>
                                    <p:cond delay="180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1800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xit" presetSubtype="0" fill="hold" nodeType="withEffect">
                                  <p:stCondLst>
                                    <p:cond delay="950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950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ntr" presetSubtype="0" fill="hold" nodeType="withEffect">
                                  <p:stCondLst>
                                    <p:cond delay="18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2" nodeType="withEffect">
                                  <p:stCondLst>
                                    <p:cond delay="18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18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2500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2500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52" fill="hold" display="0">
                  <p:stCondLst>
                    <p:cond delay="indefinite"/>
                  </p:stCondLst>
                  <p:endCondLst>
                    <p:cond evt="onStopAudio" delay="0">
                      <p:tgtEl>
                        <p:sldTgt/>
                      </p:tgtEl>
                    </p:cond>
                  </p:endCondLst>
                </p:cTn>
                <p:tgtEl>
                  <p:spTgt spid="2"/>
                </p:tgtEl>
              </p:cMediaNode>
            </p:audio>
          </p:childTnLst>
        </p:cTn>
      </p:par>
    </p:tnLst>
    <p:bldLst>
      <p:bldP spid="4" grpId="0"/>
      <p:bldP spid="4" grpId="1"/>
      <p:bldP spid="5" grpId="0"/>
      <p:bldP spid="5" grpId="1"/>
      <p:bldP spid="7" grpId="0"/>
      <p:bldP spid="7" grpId="1"/>
      <p:bldP spid="11" grpId="2"/>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4822890" y="3014143"/>
            <a:ext cx="2546220" cy="829714"/>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Four ideas </a:t>
            </a:r>
          </a:p>
        </p:txBody>
      </p:sp>
      <p:pic>
        <p:nvPicPr>
          <p:cNvPr id="4" name="Regulation Training - 3:21:22, 2.07 PM" descr="Regulation Training - 3:21:22, 2.07 PM">
            <a:hlinkClick r:id="" action="ppaction://media"/>
            <a:extLst>
              <a:ext uri="{FF2B5EF4-FFF2-40B4-BE49-F238E27FC236}">
                <a16:creationId xmlns:a16="http://schemas.microsoft.com/office/drawing/2014/main" id="{254CBA99-70C2-2043-BCD1-8D058C8B84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253963016"/>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94"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3093074"/>
            <a:ext cx="11035862" cy="837409"/>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1. This will pass</a:t>
            </a:r>
          </a:p>
        </p:txBody>
      </p:sp>
      <p:pic>
        <p:nvPicPr>
          <p:cNvPr id="2" name="Regulation Training - 3:21:22, 2.08 PM" descr="Regulation Training - 3:21:22, 2.08 PM">
            <a:hlinkClick r:id="" action="ppaction://media"/>
            <a:extLst>
              <a:ext uri="{FF2B5EF4-FFF2-40B4-BE49-F238E27FC236}">
                <a16:creationId xmlns:a16="http://schemas.microsoft.com/office/drawing/2014/main" id="{CC9B3CB0-66D2-7C4A-9786-29433F2B37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90043263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1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3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ulation Training - 3:20:22, 11.42 PM" descr="Regulation Training - 3:20:22, 11.42 PM">
            <a:hlinkClick r:id="" action="ppaction://media"/>
            <a:extLst>
              <a:ext uri="{FF2B5EF4-FFF2-40B4-BE49-F238E27FC236}">
                <a16:creationId xmlns:a16="http://schemas.microsoft.com/office/drawing/2014/main" id="{FA234DA2-EEDB-944E-990F-8D3653BF8A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8" y="3175"/>
            <a:ext cx="812800" cy="812800"/>
          </a:xfrm>
          <a:prstGeom prst="rect">
            <a:avLst/>
          </a:prstGeom>
        </p:spPr>
      </p:pic>
      <p:pic>
        <p:nvPicPr>
          <p:cNvPr id="11268" name="Picture 4" descr="[speed output image]">
            <a:extLst>
              <a:ext uri="{FF2B5EF4-FFF2-40B4-BE49-F238E27FC236}">
                <a16:creationId xmlns:a16="http://schemas.microsoft.com/office/drawing/2014/main" id="{240575C4-EFB2-3F4F-957A-808288C56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725" y="0"/>
            <a:ext cx="9734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rts of the limbic system">
            <a:extLst>
              <a:ext uri="{FF2B5EF4-FFF2-40B4-BE49-F238E27FC236}">
                <a16:creationId xmlns:a16="http://schemas.microsoft.com/office/drawing/2014/main" id="{C383F6EB-AFDD-AD48-8424-74BB81F94E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1897" y="0"/>
            <a:ext cx="5647160" cy="4003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ead Outline Clip Art at Clker ">
            <a:extLst>
              <a:ext uri="{FF2B5EF4-FFF2-40B4-BE49-F238E27FC236}">
                <a16:creationId xmlns:a16="http://schemas.microsoft.com/office/drawing/2014/main" id="{AADA5FBD-2170-1347-8B73-662BDCCF5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097926" y="653899"/>
            <a:ext cx="3996145" cy="5550201"/>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45CD0AFF-F0B2-C04E-AB77-5AE79764F4D6}"/>
              </a:ext>
            </a:extLst>
          </p:cNvPr>
          <p:cNvSpPr/>
          <p:nvPr/>
        </p:nvSpPr>
        <p:spPr>
          <a:xfrm>
            <a:off x="5486399" y="1190642"/>
            <a:ext cx="897148" cy="162176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81CD0FC4-1080-6A4A-9DC2-65815AA6D614}"/>
              </a:ext>
            </a:extLst>
          </p:cNvPr>
          <p:cNvSpPr/>
          <p:nvPr/>
        </p:nvSpPr>
        <p:spPr>
          <a:xfrm rot="10800000">
            <a:off x="5486399" y="1190839"/>
            <a:ext cx="897148" cy="162176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1333182"/>
      </p:ext>
    </p:extLst>
  </p:cSld>
  <p:clrMapOvr>
    <a:masterClrMapping/>
  </p:clrMapOvr>
  <mc:AlternateContent xmlns:mc="http://schemas.openxmlformats.org/markup-compatibility/2006" xmlns:p14="http://schemas.microsoft.com/office/powerpoint/2010/main">
    <mc:Choice Requires="p14">
      <p:transition spd="med" p14:dur="700" advClick="0" advTm="32000">
        <p:fade/>
      </p:transition>
    </mc:Choice>
    <mc:Fallback xmlns="">
      <p:transition spd="med" advClick="0" advTm="3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216"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animEffect transition="in" filter="fade">
                                      <p:cBhvr>
                                        <p:cTn id="9" dur="500"/>
                                        <p:tgtEl>
                                          <p:spTgt spid="2054"/>
                                        </p:tgtEl>
                                      </p:cBhvr>
                                    </p:animEffect>
                                  </p:childTnLst>
                                </p:cTn>
                              </p:par>
                              <p:par>
                                <p:cTn id="10" presetID="10"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par>
                                <p:cTn id="13" presetID="10" presetClass="entr" presetSubtype="0" fill="hold" nodeType="withEffect">
                                  <p:stCondLst>
                                    <p:cond delay="15000"/>
                                  </p:stCondLst>
                                  <p:childTnLst>
                                    <p:set>
                                      <p:cBhvr>
                                        <p:cTn id="14" dur="1" fill="hold">
                                          <p:stCondLst>
                                            <p:cond delay="0"/>
                                          </p:stCondLst>
                                        </p:cTn>
                                        <p:tgtEl>
                                          <p:spTgt spid="11268"/>
                                        </p:tgtEl>
                                        <p:attrNameLst>
                                          <p:attrName>style.visibility</p:attrName>
                                        </p:attrNameLst>
                                      </p:cBhvr>
                                      <p:to>
                                        <p:strVal val="visible"/>
                                      </p:to>
                                    </p:set>
                                    <p:animEffect transition="in" filter="fade">
                                      <p:cBhvr>
                                        <p:cTn id="15" dur="500"/>
                                        <p:tgtEl>
                                          <p:spTgt spid="11268"/>
                                        </p:tgtEl>
                                      </p:cBhvr>
                                    </p:animEffect>
                                  </p:childTnLst>
                                </p:cTn>
                              </p:par>
                              <p:par>
                                <p:cTn id="16" presetID="10" presetClass="exit" presetSubtype="0" fill="hold" nodeType="withEffect">
                                  <p:stCondLst>
                                    <p:cond delay="25500"/>
                                  </p:stCondLst>
                                  <p:childTnLst>
                                    <p:animEffect transition="out" filter="fade">
                                      <p:cBhvr>
                                        <p:cTn id="17" dur="500"/>
                                        <p:tgtEl>
                                          <p:spTgt spid="11268"/>
                                        </p:tgtEl>
                                      </p:cBhvr>
                                    </p:animEffect>
                                    <p:set>
                                      <p:cBhvr>
                                        <p:cTn id="18" dur="1" fill="hold">
                                          <p:stCondLst>
                                            <p:cond delay="499"/>
                                          </p:stCondLst>
                                        </p:cTn>
                                        <p:tgtEl>
                                          <p:spTgt spid="11268"/>
                                        </p:tgtEl>
                                        <p:attrNameLst>
                                          <p:attrName>style.visibility</p:attrName>
                                        </p:attrNameLst>
                                      </p:cBhvr>
                                      <p:to>
                                        <p:strVal val="hidden"/>
                                      </p:to>
                                    </p:set>
                                  </p:childTnLst>
                                </p:cTn>
                              </p:par>
                              <p:par>
                                <p:cTn id="19" presetID="10" presetClass="exit" presetSubtype="0" fill="hold" nodeType="withEffect">
                                  <p:stCondLst>
                                    <p:cond delay="8000"/>
                                  </p:stCondLst>
                                  <p:childTnLst>
                                    <p:animEffect transition="out" filter="fade">
                                      <p:cBhvr>
                                        <p:cTn id="20" dur="500"/>
                                        <p:tgtEl>
                                          <p:spTgt spid="2052"/>
                                        </p:tgtEl>
                                      </p:cBhvr>
                                    </p:animEffect>
                                    <p:set>
                                      <p:cBhvr>
                                        <p:cTn id="21" dur="1" fill="hold">
                                          <p:stCondLst>
                                            <p:cond delay="499"/>
                                          </p:stCondLst>
                                        </p:cTn>
                                        <p:tgtEl>
                                          <p:spTgt spid="2052"/>
                                        </p:tgtEl>
                                        <p:attrNameLst>
                                          <p:attrName>style.visibility</p:attrName>
                                        </p:attrNameLst>
                                      </p:cBhvr>
                                      <p:to>
                                        <p:strVal val="hidden"/>
                                      </p:to>
                                    </p:set>
                                  </p:childTnLst>
                                </p:cTn>
                              </p:par>
                              <p:par>
                                <p:cTn id="22" presetID="10" presetClass="entr" presetSubtype="0" fill="hold" grpId="0" nodeType="withEffect">
                                  <p:stCondLst>
                                    <p:cond delay="8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xit" presetSubtype="0" fill="hold" grpId="1" nodeType="withEffect">
                                  <p:stCondLst>
                                    <p:cond delay="900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ntr" presetSubtype="0" fill="hold" grpId="0" nodeType="withEffect">
                                  <p:stCondLst>
                                    <p:cond delay="90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xit" presetSubtype="0" fill="hold" grpId="1" nodeType="withEffect">
                                  <p:stCondLst>
                                    <p:cond delay="1150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nodeType="withEffect">
                                  <p:stCondLst>
                                    <p:cond delay="14500"/>
                                  </p:stCondLst>
                                  <p:childTnLst>
                                    <p:animEffect transition="out" filter="fade">
                                      <p:cBhvr>
                                        <p:cTn id="35" dur="500"/>
                                        <p:tgtEl>
                                          <p:spTgt spid="2054"/>
                                        </p:tgtEl>
                                      </p:cBhvr>
                                    </p:animEffect>
                                    <p:set>
                                      <p:cBhvr>
                                        <p:cTn id="36" dur="1" fill="hold">
                                          <p:stCondLst>
                                            <p:cond delay="499"/>
                                          </p:stCondLst>
                                        </p:cTn>
                                        <p:tgtEl>
                                          <p:spTgt spid="2054"/>
                                        </p:tgtEl>
                                        <p:attrNameLst>
                                          <p:attrName>style.visibility</p:attrName>
                                        </p:attrNameLst>
                                      </p:cBhvr>
                                      <p:to>
                                        <p:strVal val="hidden"/>
                                      </p:to>
                                    </p:set>
                                  </p:childTnLst>
                                </p:cTn>
                              </p:par>
                              <p:par>
                                <p:cTn id="37" presetID="10" presetClass="entr" presetSubtype="0" fill="hold" nodeType="withEffect">
                                  <p:stCondLst>
                                    <p:cond delay="27000"/>
                                  </p:stCondLst>
                                  <p:childTnLst>
                                    <p:set>
                                      <p:cBhvr>
                                        <p:cTn id="38" dur="1" fill="hold">
                                          <p:stCondLst>
                                            <p:cond delay="0"/>
                                          </p:stCondLst>
                                        </p:cTn>
                                        <p:tgtEl>
                                          <p:spTgt spid="2054"/>
                                        </p:tgtEl>
                                        <p:attrNameLst>
                                          <p:attrName>style.visibility</p:attrName>
                                        </p:attrNameLst>
                                      </p:cBhvr>
                                      <p:to>
                                        <p:strVal val="visible"/>
                                      </p:to>
                                    </p:set>
                                    <p:animEffect transition="in" filter="fade">
                                      <p:cBhvr>
                                        <p:cTn id="39" dur="500"/>
                                        <p:tgtEl>
                                          <p:spTgt spid="2054"/>
                                        </p:tgtEl>
                                      </p:cBhvr>
                                    </p:animEffect>
                                  </p:childTnLst>
                                </p:cTn>
                              </p:par>
                              <p:par>
                                <p:cTn id="40" presetID="10" presetClass="exit" presetSubtype="0" fill="hold" nodeType="withEffect">
                                  <p:stCondLst>
                                    <p:cond delay="31000"/>
                                  </p:stCondLst>
                                  <p:childTnLst>
                                    <p:animEffect transition="out" filter="fade">
                                      <p:cBhvr>
                                        <p:cTn id="41" dur="500"/>
                                        <p:tgtEl>
                                          <p:spTgt spid="2054"/>
                                        </p:tgtEl>
                                      </p:cBhvr>
                                    </p:animEffect>
                                    <p:set>
                                      <p:cBhvr>
                                        <p:cTn id="42" dur="1" fill="hold">
                                          <p:stCondLst>
                                            <p:cond delay="499"/>
                                          </p:stCondLst>
                                        </p:cTn>
                                        <p:tgtEl>
                                          <p:spTgt spid="2054"/>
                                        </p:tgtEl>
                                        <p:attrNameLst>
                                          <p:attrName>style.visibility</p:attrName>
                                        </p:attrNameLst>
                                      </p:cBhvr>
                                      <p:to>
                                        <p:strVal val="hidden"/>
                                      </p:to>
                                    </p:set>
                                  </p:childTnLst>
                                </p:cTn>
                              </p:par>
                              <p:par>
                                <p:cTn id="43" presetID="10" presetClass="entr" presetSubtype="0" fill="hold" nodeType="withEffect">
                                  <p:stCondLst>
                                    <p:cond delay="2700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par>
                                <p:cTn id="46" presetID="10" presetClass="exit" presetSubtype="0" fill="hold" nodeType="withEffect">
                                  <p:stCondLst>
                                    <p:cond delay="31000"/>
                                  </p:stCondLst>
                                  <p:childTnLst>
                                    <p:animEffect transition="out" filter="fade">
                                      <p:cBhvr>
                                        <p:cTn id="47" dur="500"/>
                                        <p:tgtEl>
                                          <p:spTgt spid="2052"/>
                                        </p:tgtEl>
                                      </p:cBhvr>
                                    </p:animEffect>
                                    <p:set>
                                      <p:cBhvr>
                                        <p:cTn id="4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9" fill="hold" display="0">
                  <p:stCondLst>
                    <p:cond delay="indefinite"/>
                  </p:stCondLst>
                  <p:endCondLst>
                    <p:cond evt="onStopAudio" delay="0">
                      <p:tgtEl>
                        <p:sldTgt/>
                      </p:tgtEl>
                    </p:cond>
                  </p:endCondLst>
                </p:cTn>
                <p:tgtEl>
                  <p:spTgt spid="4"/>
                </p:tgtEl>
              </p:cMediaNode>
            </p:audio>
          </p:childTnLst>
        </p:cTn>
      </p:par>
    </p:tnLst>
    <p:bldLst>
      <p:bldP spid="7" grpId="0" animBg="1"/>
      <p:bldP spid="7" grpId="1" animBg="1"/>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69909"/>
            <a:ext cx="11035862" cy="1668405"/>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2. This will not hurt my body; it does not mean anything bad for me in the future</a:t>
            </a:r>
          </a:p>
        </p:txBody>
      </p:sp>
      <p:pic>
        <p:nvPicPr>
          <p:cNvPr id="2" name="Regulation Training - 3:21:22, 2.10 PM" descr="Regulation Training - 3:21:22, 2.10 PM">
            <a:hlinkClick r:id="" action="ppaction://media"/>
            <a:extLst>
              <a:ext uri="{FF2B5EF4-FFF2-40B4-BE49-F238E27FC236}">
                <a16:creationId xmlns:a16="http://schemas.microsoft.com/office/drawing/2014/main" id="{76984CD5-BDB3-6D44-9389-D919F50723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189930742"/>
      </p:ext>
    </p:extLst>
  </p:cSld>
  <p:clrMapOvr>
    <a:masterClrMapping/>
  </p:clrMapOvr>
  <mc:AlternateContent xmlns:mc="http://schemas.openxmlformats.org/markup-compatibility/2006" xmlns:p14="http://schemas.microsoft.com/office/powerpoint/2010/main">
    <mc:Choice Requires="p14">
      <p:transition spd="med" p14:dur="700" advClick="0" advTm="7500">
        <p:fade/>
      </p:transition>
    </mc:Choice>
    <mc:Fallback xmlns="">
      <p:transition spd="med" advClick="0" advTm="7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02"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5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57149"/>
            <a:ext cx="11035862" cy="837409"/>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3. My ability to handle this will make me stronger</a:t>
            </a:r>
          </a:p>
        </p:txBody>
      </p:sp>
      <p:pic>
        <p:nvPicPr>
          <p:cNvPr id="2" name="Regulation Training - 3:21:22, 2.12 PM" descr="Regulation Training - 3:21:22, 2.12 PM">
            <a:hlinkClick r:id="" action="ppaction://media"/>
            <a:extLst>
              <a:ext uri="{FF2B5EF4-FFF2-40B4-BE49-F238E27FC236}">
                <a16:creationId xmlns:a16="http://schemas.microsoft.com/office/drawing/2014/main" id="{9C301D1E-9CBE-3D45-ADED-076C33FBEB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363222306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40"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5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69909"/>
            <a:ext cx="11035862" cy="1668405"/>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rPr>
              <a:t>4. It is an opportunity to practice acceptance and get better and better at it.</a:t>
            </a:r>
          </a:p>
        </p:txBody>
      </p:sp>
      <p:pic>
        <p:nvPicPr>
          <p:cNvPr id="2" name="Regulation Training - 3:21:22, 2.17 PM" descr="Regulation Training - 3:21:22, 2.17 PM">
            <a:hlinkClick r:id="" action="ppaction://media"/>
            <a:extLst>
              <a:ext uri="{FF2B5EF4-FFF2-40B4-BE49-F238E27FC236}">
                <a16:creationId xmlns:a16="http://schemas.microsoft.com/office/drawing/2014/main" id="{099A0BB2-7618-1D41-BB99-1EA78F39CD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90621048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2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2.18 PM" descr="Regulation Training - 3:21:22, 2.18 PM">
            <a:hlinkClick r:id="" action="ppaction://media"/>
            <a:extLst>
              <a:ext uri="{FF2B5EF4-FFF2-40B4-BE49-F238E27FC236}">
                <a16:creationId xmlns:a16="http://schemas.microsoft.com/office/drawing/2014/main" id="{54CB0994-91B6-F64F-B7A4-922D1FE17D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4" name="Picture 3">
            <a:extLst>
              <a:ext uri="{FF2B5EF4-FFF2-40B4-BE49-F238E27FC236}">
                <a16:creationId xmlns:a16="http://schemas.microsoft.com/office/drawing/2014/main" id="{39E8583C-7644-9444-95E6-229CEFA8BBF0}"/>
              </a:ext>
            </a:extLst>
          </p:cNvPr>
          <p:cNvPicPr>
            <a:picLocks noChangeAspect="1"/>
          </p:cNvPicPr>
          <p:nvPr/>
        </p:nvPicPr>
        <p:blipFill rotWithShape="1">
          <a:blip r:embed="rId6"/>
          <a:srcRect b="15789"/>
          <a:stretch/>
        </p:blipFill>
        <p:spPr>
          <a:xfrm>
            <a:off x="3873500" y="1557406"/>
            <a:ext cx="4445000" cy="3743187"/>
          </a:xfrm>
          <a:prstGeom prst="rect">
            <a:avLst/>
          </a:prstGeom>
        </p:spPr>
      </p:pic>
    </p:spTree>
    <p:extLst>
      <p:ext uri="{BB962C8B-B14F-4D97-AF65-F5344CB8AC3E}">
        <p14:creationId xmlns:p14="http://schemas.microsoft.com/office/powerpoint/2010/main" val="4292612291"/>
      </p:ext>
    </p:extLst>
  </p:cSld>
  <p:clrMapOvr>
    <a:masterClrMapping/>
  </p:clrMapOvr>
  <mc:AlternateContent xmlns:mc="http://schemas.openxmlformats.org/markup-compatibility/2006" xmlns:p14="http://schemas.microsoft.com/office/powerpoint/2010/main">
    <mc:Choice Requires="p14">
      <p:transition spd="med" p14:dur="700" advClick="0" advTm="11000">
        <p:fade/>
      </p:transition>
    </mc:Choice>
    <mc:Fallback xmlns="">
      <p:transition spd="med"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2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nodeType="withEffect">
                                  <p:stCondLst>
                                    <p:cond delay="10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2.21 PM" descr="Regulation Training - 3:21:22, 2.21 PM">
            <a:hlinkClick r:id="" action="ppaction://media"/>
            <a:extLst>
              <a:ext uri="{FF2B5EF4-FFF2-40B4-BE49-F238E27FC236}">
                <a16:creationId xmlns:a16="http://schemas.microsoft.com/office/drawing/2014/main" id="{7D9FF237-9584-B34D-956D-7999F3291C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
        <p:nvSpPr>
          <p:cNvPr id="3" name="Rectangle 2">
            <a:extLst>
              <a:ext uri="{FF2B5EF4-FFF2-40B4-BE49-F238E27FC236}">
                <a16:creationId xmlns:a16="http://schemas.microsoft.com/office/drawing/2014/main" id="{6DAEAC6F-D6E3-1447-91A8-1FC819BE2AED}"/>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1026" name="Picture 2" descr="[effects output image]">
            <a:extLst>
              <a:ext uri="{FF2B5EF4-FFF2-40B4-BE49-F238E27FC236}">
                <a16:creationId xmlns:a16="http://schemas.microsoft.com/office/drawing/2014/main" id="{86AC0971-DA0D-7946-BE0A-A61C7E6C31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94B7675-CE50-BD4E-B070-E5F52A7B004B}"/>
              </a:ext>
            </a:extLst>
          </p:cNvPr>
          <p:cNvPicPr>
            <a:picLocks noChangeAspect="1"/>
          </p:cNvPicPr>
          <p:nvPr/>
        </p:nvPicPr>
        <p:blipFill rotWithShape="1">
          <a:blip r:embed="rId7"/>
          <a:srcRect b="16247"/>
          <a:stretch/>
        </p:blipFill>
        <p:spPr>
          <a:xfrm>
            <a:off x="3282793" y="1072855"/>
            <a:ext cx="5626413" cy="4712290"/>
          </a:xfrm>
          <a:prstGeom prst="rect">
            <a:avLst/>
          </a:prstGeom>
        </p:spPr>
      </p:pic>
    </p:spTree>
    <p:extLst>
      <p:ext uri="{BB962C8B-B14F-4D97-AF65-F5344CB8AC3E}">
        <p14:creationId xmlns:p14="http://schemas.microsoft.com/office/powerpoint/2010/main" val="1719202020"/>
      </p:ext>
    </p:extLst>
  </p:cSld>
  <p:clrMapOvr>
    <a:masterClrMapping/>
  </p:clrMapOvr>
  <mc:AlternateContent xmlns:mc="http://schemas.openxmlformats.org/markup-compatibility/2006" xmlns:p14="http://schemas.microsoft.com/office/powerpoint/2010/main">
    <mc:Choice Requires="p14">
      <p:transition spd="med" p14:dur="700" advClick="0" advTm="35000">
        <p:fade/>
      </p:transition>
    </mc:Choice>
    <mc:Fallback xmlns="">
      <p:transition spd="med" advClick="0"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716" fill="hold"/>
                                        <p:tgtEl>
                                          <p:spTgt spid="2"/>
                                        </p:tgtEl>
                                      </p:cBhvr>
                                    </p:cmd>
                                  </p:childTnLst>
                                </p:cTn>
                              </p:par>
                              <p:par>
                                <p:cTn id="7" presetID="10" presetClass="entr" presetSubtype="0" fill="hold" nodeType="withEffect">
                                  <p:stCondLst>
                                    <p:cond delay="29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nodeType="withEffect">
                                  <p:stCondLst>
                                    <p:cond delay="340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xit" presetSubtype="0" fill="hold" nodeType="withEffect">
                                  <p:stCondLst>
                                    <p:cond delay="27000"/>
                                  </p:stCondLst>
                                  <p:childTnLst>
                                    <p:animEffect transition="out" filter="fade">
                                      <p:cBhvr>
                                        <p:cTn id="17" dur="500"/>
                                        <p:tgtEl>
                                          <p:spTgt spid="1026"/>
                                        </p:tgtEl>
                                      </p:cBhvr>
                                    </p:animEffect>
                                    <p:set>
                                      <p:cBhvr>
                                        <p:cTn id="18"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3C9AAF-2AED-4FF5-9C18-A475241EE182}"/>
              </a:ext>
            </a:extLst>
          </p:cNvPr>
          <p:cNvSpPr txBox="1">
            <a:spLocks/>
          </p:cNvSpPr>
          <p:nvPr/>
        </p:nvSpPr>
        <p:spPr>
          <a:xfrm>
            <a:off x="2685079" y="2857500"/>
            <a:ext cx="6821842" cy="1143000"/>
          </a:xfrm>
          <a:prstGeom prst="rect">
            <a:avLst/>
          </a:prstGeom>
          <a:ln w="28575">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effectLst/>
                <a:uLnTx/>
                <a:uFillTx/>
                <a:latin typeface="Bahnschrift" panose="020B0502040204020203" pitchFamily="34" charset="0"/>
                <a:cs typeface="Helvetica"/>
              </a:rPr>
              <a:t>Are you ready to practice?</a:t>
            </a:r>
          </a:p>
        </p:txBody>
      </p:sp>
      <p:pic>
        <p:nvPicPr>
          <p:cNvPr id="2" name="Regulation Training - 3:21:22, 4.01 PM" descr="Regulation Training - 3:21:22, 4.01 PM">
            <a:hlinkClick r:id="" action="ppaction://media"/>
            <a:extLst>
              <a:ext uri="{FF2B5EF4-FFF2-40B4-BE49-F238E27FC236}">
                <a16:creationId xmlns:a16="http://schemas.microsoft.com/office/drawing/2014/main" id="{F801A261-14E5-D34B-B6B4-981A703F3E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74331195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24"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grpId="1" nodeType="withEffect">
                                  <p:stCondLst>
                                    <p:cond delay="3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8F57EC-BA5E-5543-AC44-AA8B7EAE4E18}"/>
              </a:ext>
            </a:extLst>
          </p:cNvPr>
          <p:cNvPicPr>
            <a:picLocks noChangeAspect="1"/>
          </p:cNvPicPr>
          <p:nvPr/>
        </p:nvPicPr>
        <p:blipFill rotWithShape="1">
          <a:blip r:embed="rId4">
            <a:lum bright="70000" contrast="-70000"/>
          </a:blip>
          <a:srcRect b="16622"/>
          <a:stretch/>
        </p:blipFill>
        <p:spPr>
          <a:xfrm>
            <a:off x="4457623" y="2062951"/>
            <a:ext cx="3276754" cy="2732097"/>
          </a:xfrm>
          <a:prstGeom prst="rect">
            <a:avLst/>
          </a:prstGeom>
        </p:spPr>
      </p:pic>
      <p:pic>
        <p:nvPicPr>
          <p:cNvPr id="2" name="Regulation Training - 3:21:22, 4.04 PM" descr="Regulation Training - 3:21:22, 4.04 PM">
            <a:hlinkClick r:id="" action="ppaction://media"/>
            <a:extLst>
              <a:ext uri="{FF2B5EF4-FFF2-40B4-BE49-F238E27FC236}">
                <a16:creationId xmlns:a16="http://schemas.microsoft.com/office/drawing/2014/main" id="{192034C4-FAEF-0048-AF7D-3F5344ACAB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3054754503"/>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03"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xit" presetSubtype="0" fill="hold" nodeType="withEffect">
                                  <p:stCondLst>
                                    <p:cond delay="900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7EDB-506C-44BC-96E8-585C57BBA5EA}"/>
              </a:ext>
            </a:extLst>
          </p:cNvPr>
          <p:cNvSpPr>
            <a:spLocks noGrp="1"/>
          </p:cNvSpPr>
          <p:nvPr>
            <p:ph idx="1"/>
          </p:nvPr>
        </p:nvSpPr>
        <p:spPr>
          <a:xfrm>
            <a:off x="2178756" y="4494509"/>
            <a:ext cx="7846142" cy="3936181"/>
          </a:xfrm>
        </p:spPr>
        <p:txBody>
          <a:bodyPr>
            <a:noAutofit/>
          </a:bodyPr>
          <a:lstStyle/>
          <a:p>
            <a:pPr marL="0" indent="0" algn="ctr">
              <a:lnSpc>
                <a:spcPct val="150000"/>
              </a:lnSpc>
              <a:buNone/>
            </a:pPr>
            <a:r>
              <a:rPr lang="en-US" sz="3600" b="1" dirty="0">
                <a:solidFill>
                  <a:schemeClr val="accent6">
                    <a:lumMod val="75000"/>
                  </a:schemeClr>
                </a:solidFill>
                <a:latin typeface="Bahnschrift" panose="020B0502040204020203" pitchFamily="34" charset="0"/>
              </a:rPr>
              <a:t>let go</a:t>
            </a:r>
            <a:endParaRPr lang="en-US" sz="3600" dirty="0">
              <a:solidFill>
                <a:schemeClr val="accent6">
                  <a:lumMod val="75000"/>
                </a:schemeClr>
              </a:solidFill>
              <a:latin typeface="Bahnschrift" panose="020B0502040204020203" pitchFamily="34" charset="0"/>
              <a:ea typeface="ＭＳ 明朝" panose="02020609040205080304" pitchFamily="17" charset="-128"/>
              <a:cs typeface="Times New Roman" panose="02020603050405020304" pitchFamily="18" charset="0"/>
            </a:endParaRPr>
          </a:p>
        </p:txBody>
      </p:sp>
      <p:pic>
        <p:nvPicPr>
          <p:cNvPr id="2" name="Picture 1">
            <a:extLst>
              <a:ext uri="{FF2B5EF4-FFF2-40B4-BE49-F238E27FC236}">
                <a16:creationId xmlns:a16="http://schemas.microsoft.com/office/drawing/2014/main" id="{A30A9814-E681-6048-8306-A341D2F2F139}"/>
              </a:ext>
            </a:extLst>
          </p:cNvPr>
          <p:cNvPicPr>
            <a:picLocks noChangeAspect="1"/>
          </p:cNvPicPr>
          <p:nvPr/>
        </p:nvPicPr>
        <p:blipFill rotWithShape="1">
          <a:blip r:embed="rId5">
            <a:lum bright="70000" contrast="-70000"/>
          </a:blip>
          <a:srcRect b="19956"/>
          <a:stretch/>
        </p:blipFill>
        <p:spPr>
          <a:xfrm>
            <a:off x="4219817" y="1606589"/>
            <a:ext cx="3740712" cy="2994212"/>
          </a:xfrm>
          <a:prstGeom prst="rect">
            <a:avLst/>
          </a:prstGeom>
        </p:spPr>
      </p:pic>
      <p:pic>
        <p:nvPicPr>
          <p:cNvPr id="4" name="Regulation Training - 3:21:22, 4.07 PM" descr="Regulation Training - 3:21:22, 4.07 PM">
            <a:hlinkClick r:id="" action="ppaction://media"/>
            <a:extLst>
              <a:ext uri="{FF2B5EF4-FFF2-40B4-BE49-F238E27FC236}">
                <a16:creationId xmlns:a16="http://schemas.microsoft.com/office/drawing/2014/main" id="{6CEE32B0-EC4E-8248-A889-2ADC8C0AB8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
        <p:nvSpPr>
          <p:cNvPr id="5" name="Rectangle 4">
            <a:extLst>
              <a:ext uri="{FF2B5EF4-FFF2-40B4-BE49-F238E27FC236}">
                <a16:creationId xmlns:a16="http://schemas.microsoft.com/office/drawing/2014/main" id="{36F83AE5-4566-2A4D-8228-C9F79F941152}"/>
              </a:ext>
            </a:extLst>
          </p:cNvPr>
          <p:cNvSpPr/>
          <p:nvPr/>
        </p:nvSpPr>
        <p:spPr>
          <a:xfrm>
            <a:off x="2167102" y="4494509"/>
            <a:ext cx="7846142" cy="837409"/>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rPr>
              <a:t>focus</a:t>
            </a:r>
          </a:p>
        </p:txBody>
      </p:sp>
      <p:pic>
        <p:nvPicPr>
          <p:cNvPr id="6" name="Picture 5">
            <a:extLst>
              <a:ext uri="{FF2B5EF4-FFF2-40B4-BE49-F238E27FC236}">
                <a16:creationId xmlns:a16="http://schemas.microsoft.com/office/drawing/2014/main" id="{E42F9D96-E50E-B843-A1BF-E417F4F9CDF3}"/>
              </a:ext>
            </a:extLst>
          </p:cNvPr>
          <p:cNvPicPr>
            <a:picLocks noChangeAspect="1"/>
          </p:cNvPicPr>
          <p:nvPr/>
        </p:nvPicPr>
        <p:blipFill rotWithShape="1">
          <a:blip r:embed="rId7">
            <a:lum bright="70000" contrast="-70000"/>
          </a:blip>
          <a:srcRect b="18084"/>
          <a:stretch/>
        </p:blipFill>
        <p:spPr>
          <a:xfrm>
            <a:off x="4219817" y="1571573"/>
            <a:ext cx="3740712" cy="3064244"/>
          </a:xfrm>
          <a:prstGeom prst="rect">
            <a:avLst/>
          </a:prstGeom>
        </p:spPr>
      </p:pic>
    </p:spTree>
    <p:extLst>
      <p:ext uri="{BB962C8B-B14F-4D97-AF65-F5344CB8AC3E}">
        <p14:creationId xmlns:p14="http://schemas.microsoft.com/office/powerpoint/2010/main" val="1683500551"/>
      </p:ext>
    </p:extLst>
  </p:cSld>
  <p:clrMapOvr>
    <a:masterClrMapping/>
  </p:clrMapOvr>
  <mc:AlternateContent xmlns:mc="http://schemas.openxmlformats.org/markup-compatibility/2006" xmlns:p14="http://schemas.microsoft.com/office/powerpoint/2010/main">
    <mc:Choice Requires="p14">
      <p:transition spd="med" p14:dur="700" advClick="0" advTm="18000">
        <p:fade/>
      </p:transition>
    </mc:Choice>
    <mc:Fallback xmlns="">
      <p:transition spd="med"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666"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grpId="1" nodeType="withEffect">
                                  <p:stCondLst>
                                    <p:cond delay="1700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170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2" nodeType="withEffect">
                                  <p:stCondLst>
                                    <p:cond delay="1100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nodeType="withEffect">
                                  <p:stCondLst>
                                    <p:cond delay="1100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ntr" presetSubtype="0" fill="hold" grpId="0" nodeType="withEffect">
                                  <p:stCondLst>
                                    <p:cond delay="11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11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nodeType="withEffect">
                                  <p:stCondLst>
                                    <p:cond delay="1700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1700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3" grpId="0" build="p"/>
      <p:bldP spid="3" grpId="1" build="p"/>
      <p:bldP spid="3" grpId="2" build="p"/>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5C3971-4226-0D49-8670-B340A2DA0DEF}"/>
              </a:ext>
            </a:extLst>
          </p:cNvPr>
          <p:cNvSpPr/>
          <p:nvPr/>
        </p:nvSpPr>
        <p:spPr>
          <a:xfrm>
            <a:off x="1173804" y="2332097"/>
            <a:ext cx="9844391" cy="2193806"/>
          </a:xfrm>
          <a:prstGeom prst="rect">
            <a:avLst/>
          </a:prstGeom>
        </p:spPr>
        <p:txBody>
          <a:bodyPr wrap="square">
            <a:spAutoFit/>
          </a:bodyPr>
          <a:lstStyle/>
          <a:p>
            <a:pPr algn="ctr">
              <a:lnSpc>
                <a:spcPct val="150000"/>
              </a:lnSpc>
            </a:pPr>
            <a:r>
              <a:rPr lang="en-US" sz="4800" dirty="0">
                <a:latin typeface="Bahnschrift" panose="020B0502040204020203" pitchFamily="34" charset="0"/>
              </a:rPr>
              <a:t>Experimenter, please attach a </a:t>
            </a:r>
            <a:r>
              <a:rPr lang="en-US" sz="4800" dirty="0" err="1">
                <a:latin typeface="Bahnschrift" panose="020B0502040204020203" pitchFamily="34" charset="0"/>
              </a:rPr>
              <a:t>thermode</a:t>
            </a:r>
            <a:r>
              <a:rPr lang="en-US" sz="4800" dirty="0">
                <a:latin typeface="Bahnschrift" panose="020B0502040204020203" pitchFamily="34" charset="0"/>
              </a:rPr>
              <a:t> on the left arm.</a:t>
            </a:r>
          </a:p>
        </p:txBody>
      </p:sp>
      <p:sp>
        <p:nvSpPr>
          <p:cNvPr id="5" name="TextBox 4">
            <a:extLst>
              <a:ext uri="{FF2B5EF4-FFF2-40B4-BE49-F238E27FC236}">
                <a16:creationId xmlns:a16="http://schemas.microsoft.com/office/drawing/2014/main" id="{39F6496F-3BC3-454E-88C7-8812FD284AA6}"/>
              </a:ext>
            </a:extLst>
          </p:cNvPr>
          <p:cNvSpPr txBox="1"/>
          <p:nvPr/>
        </p:nvSpPr>
        <p:spPr>
          <a:xfrm>
            <a:off x="2315442" y="4926913"/>
            <a:ext cx="8241359" cy="461665"/>
          </a:xfrm>
          <a:prstGeom prst="rect">
            <a:avLst/>
          </a:prstGeom>
          <a:noFill/>
        </p:spPr>
        <p:txBody>
          <a:bodyPr wrap="none" rtlCol="0">
            <a:spAutoFit/>
          </a:bodyPr>
          <a:lstStyle/>
          <a:p>
            <a:r>
              <a:rPr lang="en-US" sz="2400" dirty="0">
                <a:latin typeface="Bahnschrift" panose="020B0502040204020203" pitchFamily="34" charset="0"/>
              </a:rPr>
              <a:t>Press “Enter” once complete to continue the presentation. </a:t>
            </a:r>
          </a:p>
        </p:txBody>
      </p:sp>
    </p:spTree>
    <p:extLst>
      <p:ext uri="{BB962C8B-B14F-4D97-AF65-F5344CB8AC3E}">
        <p14:creationId xmlns:p14="http://schemas.microsoft.com/office/powerpoint/2010/main" val="345160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36 PM" descr="Regulation Training - 3:21:22, 4.36 PM">
            <a:hlinkClick r:id="" action="ppaction://media"/>
            <a:extLst>
              <a:ext uri="{FF2B5EF4-FFF2-40B4-BE49-F238E27FC236}">
                <a16:creationId xmlns:a16="http://schemas.microsoft.com/office/drawing/2014/main" id="{317E6A98-0438-7842-A8D4-A7ADDBA5B8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1002539"/>
            <a:ext cx="812800" cy="812800"/>
          </a:xfrm>
          <a:prstGeom prst="rect">
            <a:avLst/>
          </a:prstGeom>
        </p:spPr>
      </p:pic>
      <p:pic>
        <p:nvPicPr>
          <p:cNvPr id="8" name="Picture 7">
            <a:extLst>
              <a:ext uri="{FF2B5EF4-FFF2-40B4-BE49-F238E27FC236}">
                <a16:creationId xmlns:a16="http://schemas.microsoft.com/office/drawing/2014/main" id="{C531120A-3206-4F4A-8730-C32571327CDC}"/>
              </a:ext>
            </a:extLst>
          </p:cNvPr>
          <p:cNvPicPr>
            <a:picLocks noChangeAspect="1"/>
          </p:cNvPicPr>
          <p:nvPr/>
        </p:nvPicPr>
        <p:blipFill rotWithShape="1">
          <a:blip r:embed="rId6"/>
          <a:srcRect b="19023"/>
          <a:stretch/>
        </p:blipFill>
        <p:spPr>
          <a:xfrm>
            <a:off x="609219" y="1299755"/>
            <a:ext cx="4712832" cy="3816299"/>
          </a:xfrm>
          <a:prstGeom prst="rect">
            <a:avLst/>
          </a:prstGeom>
        </p:spPr>
      </p:pic>
      <p:pic>
        <p:nvPicPr>
          <p:cNvPr id="12" name="Picture 11">
            <a:extLst>
              <a:ext uri="{FF2B5EF4-FFF2-40B4-BE49-F238E27FC236}">
                <a16:creationId xmlns:a16="http://schemas.microsoft.com/office/drawing/2014/main" id="{8207ABC8-C946-794D-866C-43F0CFC801BB}"/>
              </a:ext>
            </a:extLst>
          </p:cNvPr>
          <p:cNvPicPr>
            <a:picLocks noChangeAspect="1"/>
          </p:cNvPicPr>
          <p:nvPr/>
        </p:nvPicPr>
        <p:blipFill>
          <a:blip r:embed="rId7"/>
          <a:stretch>
            <a:fillRect/>
          </a:stretch>
        </p:blipFill>
        <p:spPr>
          <a:xfrm>
            <a:off x="7477328" y="1795581"/>
            <a:ext cx="3816299" cy="3816299"/>
          </a:xfrm>
          <a:prstGeom prst="rect">
            <a:avLst/>
          </a:prstGeom>
        </p:spPr>
      </p:pic>
      <p:pic>
        <p:nvPicPr>
          <p:cNvPr id="4" name="Picture 3" descr="A picture containing text, silhouette, clipart&#10;&#10;Description automatically generated">
            <a:extLst>
              <a:ext uri="{FF2B5EF4-FFF2-40B4-BE49-F238E27FC236}">
                <a16:creationId xmlns:a16="http://schemas.microsoft.com/office/drawing/2014/main" id="{2B094BA7-0548-4F4F-A909-88606C0722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pic>
        <p:nvPicPr>
          <p:cNvPr id="17" name="Picture 16">
            <a:extLst>
              <a:ext uri="{FF2B5EF4-FFF2-40B4-BE49-F238E27FC236}">
                <a16:creationId xmlns:a16="http://schemas.microsoft.com/office/drawing/2014/main" id="{7CC51F92-C9A9-B34C-9468-06090418823E}"/>
              </a:ext>
            </a:extLst>
          </p:cNvPr>
          <p:cNvPicPr>
            <a:picLocks noChangeAspect="1"/>
          </p:cNvPicPr>
          <p:nvPr/>
        </p:nvPicPr>
        <p:blipFill rotWithShape="1">
          <a:blip r:embed="rId9"/>
          <a:srcRect b="18120"/>
          <a:stretch/>
        </p:blipFill>
        <p:spPr>
          <a:xfrm>
            <a:off x="4033478" y="1519182"/>
            <a:ext cx="3879273" cy="3176337"/>
          </a:xfrm>
          <a:prstGeom prst="rect">
            <a:avLst/>
          </a:prstGeom>
        </p:spPr>
      </p:pic>
      <p:sp>
        <p:nvSpPr>
          <p:cNvPr id="18" name="TextBox 17">
            <a:extLst>
              <a:ext uri="{FF2B5EF4-FFF2-40B4-BE49-F238E27FC236}">
                <a16:creationId xmlns:a16="http://schemas.microsoft.com/office/drawing/2014/main" id="{E62C4A17-E26A-D942-BCDA-A7BC8CDB1118}"/>
              </a:ext>
            </a:extLst>
          </p:cNvPr>
          <p:cNvSpPr txBox="1"/>
          <p:nvPr/>
        </p:nvSpPr>
        <p:spPr>
          <a:xfrm>
            <a:off x="2208577" y="4603817"/>
            <a:ext cx="7774845" cy="837473"/>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acceptance</a:t>
            </a:r>
            <a:endParaRPr lang="en-US" sz="3600" dirty="0">
              <a:solidFill>
                <a:schemeClr val="accent6">
                  <a:lumMod val="75000"/>
                </a:schemeClr>
              </a:solidFill>
              <a:latin typeface="Bahnschrift" panose="020B0502040204020203" pitchFamily="34" charset="0"/>
              <a:cs typeface="Helvetica"/>
            </a:endParaRPr>
          </a:p>
        </p:txBody>
      </p:sp>
      <p:pic>
        <p:nvPicPr>
          <p:cNvPr id="19" name="Picture 18">
            <a:extLst>
              <a:ext uri="{FF2B5EF4-FFF2-40B4-BE49-F238E27FC236}">
                <a16:creationId xmlns:a16="http://schemas.microsoft.com/office/drawing/2014/main" id="{6D1AC4E0-2F75-854B-A7AD-F7C04F27BB6A}"/>
              </a:ext>
            </a:extLst>
          </p:cNvPr>
          <p:cNvPicPr>
            <a:picLocks noChangeAspect="1"/>
          </p:cNvPicPr>
          <p:nvPr/>
        </p:nvPicPr>
        <p:blipFill rotWithShape="1">
          <a:blip r:embed="rId10"/>
          <a:srcRect b="24309"/>
          <a:stretch/>
        </p:blipFill>
        <p:spPr>
          <a:xfrm>
            <a:off x="4730213" y="1519182"/>
            <a:ext cx="2485804" cy="1881532"/>
          </a:xfrm>
          <a:prstGeom prst="rect">
            <a:avLst/>
          </a:prstGeom>
        </p:spPr>
      </p:pic>
      <p:pic>
        <p:nvPicPr>
          <p:cNvPr id="11" name="Picture 10">
            <a:extLst>
              <a:ext uri="{FF2B5EF4-FFF2-40B4-BE49-F238E27FC236}">
                <a16:creationId xmlns:a16="http://schemas.microsoft.com/office/drawing/2014/main" id="{2BF5BAE3-1848-534A-85B8-1D9AC4941DAD}"/>
              </a:ext>
            </a:extLst>
          </p:cNvPr>
          <p:cNvPicPr>
            <a:picLocks noChangeAspect="1"/>
          </p:cNvPicPr>
          <p:nvPr/>
        </p:nvPicPr>
        <p:blipFill rotWithShape="1">
          <a:blip r:embed="rId11"/>
          <a:srcRect b="14398"/>
          <a:stretch/>
        </p:blipFill>
        <p:spPr>
          <a:xfrm>
            <a:off x="4147956" y="1795581"/>
            <a:ext cx="3816299" cy="3266838"/>
          </a:xfrm>
          <a:prstGeom prst="rect">
            <a:avLst/>
          </a:prstGeom>
        </p:spPr>
      </p:pic>
      <p:sp>
        <p:nvSpPr>
          <p:cNvPr id="5" name="Oval 4">
            <a:extLst>
              <a:ext uri="{FF2B5EF4-FFF2-40B4-BE49-F238E27FC236}">
                <a16:creationId xmlns:a16="http://schemas.microsoft.com/office/drawing/2014/main" id="{393F0FC0-AC7D-E243-AC82-99B0B40F6939}"/>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panose="020B0502040204020203" pitchFamily="34" charset="0"/>
            </a:endParaRPr>
          </a:p>
        </p:txBody>
      </p:sp>
    </p:spTree>
    <p:extLst>
      <p:ext uri="{BB962C8B-B14F-4D97-AF65-F5344CB8AC3E}">
        <p14:creationId xmlns:p14="http://schemas.microsoft.com/office/powerpoint/2010/main" val="2643880701"/>
      </p:ext>
    </p:extLst>
  </p:cSld>
  <p:clrMapOvr>
    <a:masterClrMapping/>
  </p:clrMapOvr>
  <mc:AlternateContent xmlns:mc="http://schemas.openxmlformats.org/markup-compatibility/2006" xmlns:p14="http://schemas.microsoft.com/office/powerpoint/2010/main">
    <mc:Choice Requires="p14">
      <p:transition spd="med" p14:dur="700" advClick="0" advTm="37000">
        <p:fade/>
      </p:transition>
    </mc:Choice>
    <mc:Fallback xmlns="">
      <p:transition spd="med" advClick="0" advTm="3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657" fill="hold"/>
                                        <p:tgtEl>
                                          <p:spTgt spid="2"/>
                                        </p:tgtEl>
                                      </p:cBhvr>
                                    </p:cmd>
                                  </p:childTnLst>
                                </p:cTn>
                              </p:par>
                              <p:par>
                                <p:cTn id="7" presetID="10" presetClass="entr" presetSubtype="0" fill="hold" nodeType="withEffect">
                                  <p:stCondLst>
                                    <p:cond delay="5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xit" presetSubtype="0" fill="hold" nodeType="withEffect">
                                  <p:stCondLst>
                                    <p:cond delay="1000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10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15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12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xit" presetSubtype="0" fill="hold" nodeType="withEffect">
                                  <p:stCondLst>
                                    <p:cond delay="1500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xit" presetSubtype="0" fill="hold" nodeType="withEffect">
                                  <p:stCondLst>
                                    <p:cond delay="400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23" presetClass="entr" presetSubtype="16" repeatCount="4000" fill="remove"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childTnLst>
                                </p:cTn>
                              </p:par>
                              <p:par>
                                <p:cTn id="35" presetID="10" presetClass="exit" presetSubtype="0" fill="hold" grpId="1" nodeType="withEffect">
                                  <p:stCondLst>
                                    <p:cond delay="400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1600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1600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1600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1600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xit" presetSubtype="0" fill="hold" grpId="2" nodeType="withEffect">
                                  <p:stCondLst>
                                    <p:cond delay="16000"/>
                                  </p:stCondLst>
                                  <p:childTnLst>
                                    <p:animEffect transition="out" filter="fade">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par>
                                <p:cTn id="53" presetID="10" presetClass="entr" presetSubtype="0" fill="hold" grpId="0" nodeType="withEffect">
                                  <p:stCondLst>
                                    <p:cond delay="1600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16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16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xit" presetSubtype="0" fill="hold" nodeType="withEffect">
                                  <p:stCondLst>
                                    <p:cond delay="3600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10" presetClass="exit" presetSubtype="0" fill="hold" nodeType="withEffect">
                                  <p:stCondLst>
                                    <p:cond delay="3600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1" nodeType="withEffect">
                                  <p:stCondLst>
                                    <p:cond delay="3600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1" fill="hold" display="0">
                  <p:stCondLst>
                    <p:cond delay="indefinite"/>
                  </p:stCondLst>
                  <p:endCondLst>
                    <p:cond evt="onStopAudio" delay="0">
                      <p:tgtEl>
                        <p:sldTgt/>
                      </p:tgtEl>
                    </p:cond>
                  </p:endCondLst>
                </p:cTn>
                <p:tgtEl>
                  <p:spTgt spid="2"/>
                </p:tgtEl>
              </p:cMediaNode>
            </p:audio>
          </p:childTnLst>
        </p:cTn>
      </p:par>
    </p:tnLst>
    <p:bldLst>
      <p:bldP spid="18" grpId="0"/>
      <p:bldP spid="18" grpId="1"/>
      <p:bldP spid="5" grpId="0" animBg="1"/>
      <p:bldP spid="5" grpId="1" animBg="1"/>
      <p:bldP spid="5"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0:22, 11.43 PM" descr="Regulation Training - 3:20:22, 11.43 PM">
            <a:hlinkClick r:id="" action="ppaction://media"/>
            <a:extLst>
              <a:ext uri="{FF2B5EF4-FFF2-40B4-BE49-F238E27FC236}">
                <a16:creationId xmlns:a16="http://schemas.microsoft.com/office/drawing/2014/main" id="{55B022B1-6674-1C40-A214-26C93F9B6B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8" y="4763"/>
            <a:ext cx="812800" cy="812800"/>
          </a:xfrm>
          <a:prstGeom prst="rect">
            <a:avLst/>
          </a:prstGeom>
        </p:spPr>
      </p:pic>
      <p:sp>
        <p:nvSpPr>
          <p:cNvPr id="2" name="Rectangle 1">
            <a:extLst>
              <a:ext uri="{FF2B5EF4-FFF2-40B4-BE49-F238E27FC236}">
                <a16:creationId xmlns:a16="http://schemas.microsoft.com/office/drawing/2014/main" id="{79F60FC0-4B14-6546-8A92-11DEDD0F0725}"/>
              </a:ext>
            </a:extLst>
          </p:cNvPr>
          <p:cNvSpPr/>
          <p:nvPr/>
        </p:nvSpPr>
        <p:spPr>
          <a:xfrm>
            <a:off x="-533675" y="-492817"/>
            <a:ext cx="12877800" cy="73914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pic>
        <p:nvPicPr>
          <p:cNvPr id="10" name="Picture 9" descr="Diagram&#10;&#10;Description automatically generated">
            <a:extLst>
              <a:ext uri="{FF2B5EF4-FFF2-40B4-BE49-F238E27FC236}">
                <a16:creationId xmlns:a16="http://schemas.microsoft.com/office/drawing/2014/main" id="{0F40C04E-8EBC-F341-BB7D-EDEBA97F1C4B}"/>
              </a:ext>
            </a:extLst>
          </p:cNvPr>
          <p:cNvPicPr>
            <a:picLocks noChangeAspect="1"/>
          </p:cNvPicPr>
          <p:nvPr/>
        </p:nvPicPr>
        <p:blipFill rotWithShape="1">
          <a:blip r:embed="rId6">
            <a:extLst>
              <a:ext uri="{28A0092B-C50C-407E-A947-70E740481C1C}">
                <a14:useLocalDpi xmlns:a14="http://schemas.microsoft.com/office/drawing/2010/main" val="0"/>
              </a:ext>
            </a:extLst>
          </a:blip>
          <a:srcRect b="14810"/>
          <a:stretch/>
        </p:blipFill>
        <p:spPr>
          <a:xfrm>
            <a:off x="2495775" y="524470"/>
            <a:ext cx="6818899" cy="5809059"/>
          </a:xfrm>
          <a:prstGeom prst="rect">
            <a:avLst/>
          </a:prstGeom>
        </p:spPr>
      </p:pic>
      <p:pic>
        <p:nvPicPr>
          <p:cNvPr id="13" name="Picture 12">
            <a:extLst>
              <a:ext uri="{FF2B5EF4-FFF2-40B4-BE49-F238E27FC236}">
                <a16:creationId xmlns:a16="http://schemas.microsoft.com/office/drawing/2014/main" id="{C687553D-2429-9046-8E08-248A98AB695B}"/>
              </a:ext>
            </a:extLst>
          </p:cNvPr>
          <p:cNvPicPr>
            <a:picLocks noChangeAspect="1"/>
          </p:cNvPicPr>
          <p:nvPr/>
        </p:nvPicPr>
        <p:blipFill rotWithShape="1">
          <a:blip r:embed="rId7"/>
          <a:srcRect b="13823"/>
          <a:stretch/>
        </p:blipFill>
        <p:spPr>
          <a:xfrm>
            <a:off x="4306915" y="1733847"/>
            <a:ext cx="3196617" cy="2754770"/>
          </a:xfrm>
          <a:prstGeom prst="rect">
            <a:avLst/>
          </a:prstGeom>
        </p:spPr>
      </p:pic>
      <p:sp>
        <p:nvSpPr>
          <p:cNvPr id="14" name="Rectangle 13">
            <a:extLst>
              <a:ext uri="{FF2B5EF4-FFF2-40B4-BE49-F238E27FC236}">
                <a16:creationId xmlns:a16="http://schemas.microsoft.com/office/drawing/2014/main" id="{1F1775FB-C774-2F49-9099-3442C64E8897}"/>
              </a:ext>
            </a:extLst>
          </p:cNvPr>
          <p:cNvSpPr/>
          <p:nvPr/>
        </p:nvSpPr>
        <p:spPr>
          <a:xfrm>
            <a:off x="1871584" y="4291481"/>
            <a:ext cx="8067278" cy="837473"/>
          </a:xfrm>
          <a:prstGeom prst="rect">
            <a:avLst/>
          </a:prstGeom>
        </p:spPr>
        <p:txBody>
          <a:bodyPr wrap="square">
            <a:spAutoFit/>
          </a:bodyPr>
          <a:lstStyle/>
          <a:p>
            <a:pPr algn="ctr">
              <a:lnSpc>
                <a:spcPct val="150000"/>
              </a:lnSpc>
            </a:pPr>
            <a:r>
              <a:rPr lang="en-US" sz="3600" b="1" dirty="0">
                <a:solidFill>
                  <a:schemeClr val="accent2">
                    <a:lumMod val="75000"/>
                  </a:schemeClr>
                </a:solidFill>
                <a:latin typeface="Bahnschrift" panose="020B0502040204020203" pitchFamily="34" charset="0"/>
                <a:cs typeface="Calibri" panose="020F0502020204030204" pitchFamily="34" charset="0"/>
              </a:rPr>
              <a:t>distraction</a:t>
            </a:r>
            <a:endParaRPr lang="en-US" sz="3600" dirty="0">
              <a:solidFill>
                <a:schemeClr val="accent2">
                  <a:lumMod val="75000"/>
                </a:schemeClr>
              </a:solidFill>
              <a:latin typeface="Bahnschrift" panose="020B0502040204020203" pitchFamily="34" charset="0"/>
            </a:endParaRPr>
          </a:p>
        </p:txBody>
      </p:sp>
      <p:pic>
        <p:nvPicPr>
          <p:cNvPr id="1028" name="Picture 4" descr="Distraction : images, photos et images vectorielles de stock | Shutterstock">
            <a:extLst>
              <a:ext uri="{FF2B5EF4-FFF2-40B4-BE49-F238E27FC236}">
                <a16:creationId xmlns:a16="http://schemas.microsoft.com/office/drawing/2014/main" id="{0CD6FAEF-DCC7-054D-BEC1-C8DB91FFC1A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1880"/>
          <a:stretch/>
        </p:blipFill>
        <p:spPr bwMode="auto">
          <a:xfrm>
            <a:off x="4087734" y="1383610"/>
            <a:ext cx="3634980" cy="345524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DB05EC6-D29A-B040-BADA-6833A3C6E636}"/>
              </a:ext>
            </a:extLst>
          </p:cNvPr>
          <p:cNvSpPr/>
          <p:nvPr/>
        </p:nvSpPr>
        <p:spPr>
          <a:xfrm>
            <a:off x="1871584" y="4291480"/>
            <a:ext cx="7918659" cy="837473"/>
          </a:xfrm>
          <a:prstGeom prst="rect">
            <a:avLst/>
          </a:prstGeom>
        </p:spPr>
        <p:txBody>
          <a:bodyPr wrap="square">
            <a:spAutoFit/>
          </a:bodyPr>
          <a:lstStyle/>
          <a:p>
            <a:pPr lvl="0" algn="ctr" defTabSz="914400">
              <a:lnSpc>
                <a:spcPct val="150000"/>
              </a:lnSpc>
              <a:defRPr/>
            </a:pPr>
            <a:r>
              <a:rPr lang="en-US" sz="3600" b="1" dirty="0">
                <a:solidFill>
                  <a:schemeClr val="accent2">
                    <a:lumMod val="75000"/>
                  </a:schemeClr>
                </a:solidFill>
                <a:latin typeface="Bahnschrift" panose="020B0502040204020203" pitchFamily="34" charset="0"/>
                <a:cs typeface="Calibri" panose="020F0502020204030204" pitchFamily="34" charset="0"/>
              </a:rPr>
              <a:t>commands</a:t>
            </a:r>
            <a:endParaRPr lang="en-US" sz="3600" dirty="0">
              <a:solidFill>
                <a:schemeClr val="accent2">
                  <a:lumMod val="75000"/>
                </a:schemeClr>
              </a:solidFill>
              <a:latin typeface="Bahnschrift" panose="020B0502040204020203" pitchFamily="34" charset="0"/>
              <a:cs typeface="Calibri" panose="020F0502020204030204" pitchFamily="34" charset="0"/>
            </a:endParaRPr>
          </a:p>
        </p:txBody>
      </p:sp>
    </p:spTree>
    <p:extLst>
      <p:ext uri="{BB962C8B-B14F-4D97-AF65-F5344CB8AC3E}">
        <p14:creationId xmlns:p14="http://schemas.microsoft.com/office/powerpoint/2010/main" val="423266599"/>
      </p:ext>
    </p:extLst>
  </p:cSld>
  <p:clrMapOvr>
    <a:masterClrMapping/>
  </p:clrMapOvr>
  <mc:AlternateContent xmlns:mc="http://schemas.openxmlformats.org/markup-compatibility/2006" xmlns:p14="http://schemas.microsoft.com/office/powerpoint/2010/main">
    <mc:Choice Requires="p14">
      <p:transition spd="med" p14:dur="700" advClick="0" advTm="19500">
        <p:fade/>
      </p:transition>
    </mc:Choice>
    <mc:Fallback xmlns="">
      <p:transition spd="med" advClick="0" advTm="19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55" fill="hold"/>
                                        <p:tgtEl>
                                          <p:spTgt spid="3"/>
                                        </p:tgtEl>
                                      </p:cBhvr>
                                    </p:cmd>
                                  </p:childTnLst>
                                </p:cTn>
                              </p:par>
                              <p:par>
                                <p:cTn id="7" presetID="10" presetClass="entr" presetSubtype="0" fill="hold" nodeType="withEffect">
                                  <p:stCondLst>
                                    <p:cond delay="140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10" presetClass="exit" presetSubtype="0" fill="hold" nodeType="withEffect">
                                  <p:stCondLst>
                                    <p:cond delay="19000"/>
                                  </p:stCondLst>
                                  <p:childTnLst>
                                    <p:animEffect transition="out" filter="fade">
                                      <p:cBhvr>
                                        <p:cTn id="11" dur="500"/>
                                        <p:tgtEl>
                                          <p:spTgt spid="1028"/>
                                        </p:tgtEl>
                                      </p:cBhvr>
                                    </p:animEffect>
                                    <p:set>
                                      <p:cBhvr>
                                        <p:cTn id="12" dur="1" fill="hold">
                                          <p:stCondLst>
                                            <p:cond delay="499"/>
                                          </p:stCondLst>
                                        </p:cTn>
                                        <p:tgtEl>
                                          <p:spTgt spid="102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nodeType="withEffect">
                                  <p:stCondLst>
                                    <p:cond delay="800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ntr" presetSubtype="0" fill="hold" grpId="0" nodeType="withEffect">
                                  <p:stCondLst>
                                    <p:cond delay="85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1" nodeType="withEffect">
                                  <p:stCondLst>
                                    <p:cond delay="1350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8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xit" presetSubtype="0" fill="hold" nodeType="withEffect">
                                  <p:stCondLst>
                                    <p:cond delay="1350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grpId="0" nodeType="withEffect">
                                  <p:stCondLst>
                                    <p:cond delay="140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xit" presetSubtype="0" fill="hold" grpId="1" nodeType="withEffect">
                                  <p:stCondLst>
                                    <p:cond delay="1900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xit" presetSubtype="0" fill="hold" grpId="0" nodeType="withEffect">
                                  <p:stCondLst>
                                    <p:cond delay="800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0" fill="hold" display="0">
                  <p:stCondLst>
                    <p:cond delay="indefinite"/>
                  </p:stCondLst>
                  <p:endCondLst>
                    <p:cond evt="onStopAudio" delay="0">
                      <p:tgtEl>
                        <p:sldTgt/>
                      </p:tgtEl>
                    </p:cond>
                  </p:endCondLst>
                </p:cTn>
                <p:tgtEl>
                  <p:spTgt spid="3"/>
                </p:tgtEl>
              </p:cMediaNode>
            </p:audio>
          </p:childTnLst>
        </p:cTn>
      </p:par>
    </p:tnLst>
    <p:bldLst>
      <p:bldP spid="2" grpId="0" animBg="1"/>
      <p:bldP spid="14" grpId="0"/>
      <p:bldP spid="14" grpId="1"/>
      <p:bldP spid="15" grpId="0"/>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4" name="Picture 6" descr="[effects output image]">
            <a:extLst>
              <a:ext uri="{FF2B5EF4-FFF2-40B4-BE49-F238E27FC236}">
                <a16:creationId xmlns:a16="http://schemas.microsoft.com/office/drawing/2014/main" id="{E75FAEBF-BEB2-D243-8B15-EB8EDE548D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256" y="1056821"/>
            <a:ext cx="4159487" cy="41720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A5141D-E62C-4BD2-9085-073C1ECB2873}"/>
              </a:ext>
            </a:extLst>
          </p:cNvPr>
          <p:cNvSpPr>
            <a:spLocks noGrp="1"/>
          </p:cNvSpPr>
          <p:nvPr>
            <p:ph idx="1"/>
          </p:nvPr>
        </p:nvSpPr>
        <p:spPr>
          <a:xfrm>
            <a:off x="3548732" y="4771662"/>
            <a:ext cx="5094536" cy="1207756"/>
          </a:xfrm>
        </p:spPr>
        <p:txBody>
          <a:bodyPr>
            <a:noAutofit/>
          </a:bodyPr>
          <a:lstStyle/>
          <a:p>
            <a:pPr marL="0" marR="0" indent="0" algn="ctr">
              <a:lnSpc>
                <a:spcPct val="150000"/>
              </a:lnSpc>
              <a:spcBef>
                <a:spcPts val="0"/>
              </a:spcBef>
              <a:spcAft>
                <a:spcPts val="0"/>
              </a:spcAft>
              <a:buNone/>
            </a:pPr>
            <a:r>
              <a:rPr lang="en-US" sz="3600" b="1" dirty="0">
                <a:solidFill>
                  <a:schemeClr val="accent2">
                    <a:lumMod val="75000"/>
                  </a:schemeClr>
                </a:solidFill>
                <a:latin typeface="Bahnschrift" panose="020B0502040204020203" pitchFamily="34" charset="0"/>
                <a:ea typeface="ＭＳ 明朝" panose="02020609040205080304" pitchFamily="17" charset="-128"/>
                <a:cs typeface="Times New Roman" panose="02020603050405020304" pitchFamily="18" charset="0"/>
              </a:rPr>
              <a:t>curiosity</a:t>
            </a:r>
            <a:r>
              <a:rPr lang="en-US" sz="3600" dirty="0">
                <a:solidFill>
                  <a:schemeClr val="bg1"/>
                </a:solidFill>
                <a:latin typeface="Bahnschrift" panose="020B0502040204020203" pitchFamily="34" charset="0"/>
                <a:ea typeface="ＭＳ 明朝" panose="02020609040205080304" pitchFamily="17" charset="-128"/>
                <a:cs typeface="Times New Roman" panose="02020603050405020304" pitchFamily="18" charset="0"/>
              </a:rPr>
              <a:t> </a:t>
            </a:r>
            <a:endParaRPr lang="en-US" sz="3600" dirty="0">
              <a:solidFill>
                <a:schemeClr val="bg1"/>
              </a:solidFill>
              <a:effectLst/>
              <a:latin typeface="Bahnschrift" panose="020B0502040204020203" pitchFamily="34" charset="0"/>
              <a:ea typeface="ＭＳ 明朝" panose="02020609040205080304" pitchFamily="17" charset="-128"/>
              <a:cs typeface="Times New Roman" panose="02020603050405020304" pitchFamily="18" charset="0"/>
            </a:endParaRPr>
          </a:p>
        </p:txBody>
      </p:sp>
      <p:pic>
        <p:nvPicPr>
          <p:cNvPr id="2" name="Regulation Training - 3:21:22, 4.43 PM" descr="Regulation Training - 3:21:22, 4.43 PM">
            <a:hlinkClick r:id="" action="ppaction://media"/>
            <a:extLst>
              <a:ext uri="{FF2B5EF4-FFF2-40B4-BE49-F238E27FC236}">
                <a16:creationId xmlns:a16="http://schemas.microsoft.com/office/drawing/2014/main" id="{2C6B9A7A-3422-314C-BCBA-CF96BB0838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
        <p:nvSpPr>
          <p:cNvPr id="5" name="Rectangle 4">
            <a:extLst>
              <a:ext uri="{FF2B5EF4-FFF2-40B4-BE49-F238E27FC236}">
                <a16:creationId xmlns:a16="http://schemas.microsoft.com/office/drawing/2014/main" id="{83F54F52-6C23-EC45-B86F-CCD77DDD9030}"/>
              </a:ext>
            </a:extLst>
          </p:cNvPr>
          <p:cNvSpPr/>
          <p:nvPr/>
        </p:nvSpPr>
        <p:spPr>
          <a:xfrm>
            <a:off x="2190376" y="2964285"/>
            <a:ext cx="7811248" cy="837473"/>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ea typeface="ＭＳ 明朝" panose="02020609040205080304" pitchFamily="17" charset="-128"/>
                <a:cs typeface="Times New Roman" panose="02020603050405020304" pitchFamily="18" charset="0"/>
              </a:rPr>
              <a:t>It will pass by.</a:t>
            </a:r>
          </a:p>
        </p:txBody>
      </p:sp>
    </p:spTree>
    <p:extLst>
      <p:ext uri="{BB962C8B-B14F-4D97-AF65-F5344CB8AC3E}">
        <p14:creationId xmlns:p14="http://schemas.microsoft.com/office/powerpoint/2010/main" val="36405516"/>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82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xit" presetSubtype="0" fill="hold" grpId="1" nodeType="withEffect">
                                  <p:stCondLst>
                                    <p:cond delay="1500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16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2300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500"/>
                                        <p:tgtEl>
                                          <p:spTgt spid="2054"/>
                                        </p:tgtEl>
                                      </p:cBhvr>
                                    </p:animEffect>
                                  </p:childTnLst>
                                </p:cTn>
                              </p:par>
                              <p:par>
                                <p:cTn id="22" presetID="10" presetClass="exit" presetSubtype="0" fill="hold" nodeType="withEffect">
                                  <p:stCondLst>
                                    <p:cond delay="15000"/>
                                  </p:stCondLst>
                                  <p:childTnLst>
                                    <p:animEffect transition="out" filter="fade">
                                      <p:cBhvr>
                                        <p:cTn id="23" dur="500"/>
                                        <p:tgtEl>
                                          <p:spTgt spid="2054"/>
                                        </p:tgtEl>
                                      </p:cBhvr>
                                    </p:animEffect>
                                    <p:set>
                                      <p:cBhvr>
                                        <p:cTn id="24" dur="1" fill="hold">
                                          <p:stCondLst>
                                            <p:cond delay="499"/>
                                          </p:stCondLst>
                                        </p:cTn>
                                        <p:tgtEl>
                                          <p:spTgt spid="20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3" grpId="0" build="p"/>
      <p:bldP spid="3" grpId="1" build="p"/>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45 PM" descr="Regulation Training - 3:21:22, 4.45 PM">
            <a:hlinkClick r:id="" action="ppaction://media"/>
            <a:extLst>
              <a:ext uri="{FF2B5EF4-FFF2-40B4-BE49-F238E27FC236}">
                <a16:creationId xmlns:a16="http://schemas.microsoft.com/office/drawing/2014/main" id="{C21973EE-4CC2-D048-9AF4-84C37B57E4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812800" cy="812800"/>
          </a:xfrm>
          <a:prstGeom prst="rect">
            <a:avLst/>
          </a:prstGeom>
        </p:spPr>
      </p:pic>
      <p:sp>
        <p:nvSpPr>
          <p:cNvPr id="4" name="Rectangle 3">
            <a:extLst>
              <a:ext uri="{FF2B5EF4-FFF2-40B4-BE49-F238E27FC236}">
                <a16:creationId xmlns:a16="http://schemas.microsoft.com/office/drawing/2014/main" id="{0180D705-CD95-394D-8A20-ED06E0420E5A}"/>
              </a:ext>
            </a:extLst>
          </p:cNvPr>
          <p:cNvSpPr/>
          <p:nvPr/>
        </p:nvSpPr>
        <p:spPr>
          <a:xfrm>
            <a:off x="528917" y="2645226"/>
            <a:ext cx="11134165" cy="837409"/>
          </a:xfrm>
          <a:prstGeom prst="rect">
            <a:avLst/>
          </a:prstGeom>
        </p:spPr>
        <p:txBody>
          <a:bodyPr wrap="square">
            <a:spAutoFit/>
          </a:bodyPr>
          <a:lstStyle/>
          <a:p>
            <a:pPr lvl="0" algn="ctr" defTabSz="914400">
              <a:lnSpc>
                <a:spcPct val="150000"/>
              </a:lnSpc>
            </a:pPr>
            <a:r>
              <a:rPr lang="en-US" sz="3600" dirty="0">
                <a:solidFill>
                  <a:schemeClr val="bg1"/>
                </a:solidFill>
                <a:latin typeface="Bahnschrift" panose="020B0502040204020203" pitchFamily="34" charset="0"/>
                <a:ea typeface="ＭＳ 明朝" panose="02020609040205080304" pitchFamily="17" charset="-128"/>
                <a:cs typeface="Times New Roman" panose="02020603050405020304" pitchFamily="18" charset="0"/>
              </a:rPr>
              <a:t>3 Ways</a:t>
            </a:r>
          </a:p>
        </p:txBody>
      </p:sp>
      <p:pic>
        <p:nvPicPr>
          <p:cNvPr id="13" name="Picture 12" descr="A picture containing text, silhouette, clipart&#10;&#10;Description automatically generated">
            <a:extLst>
              <a:ext uri="{FF2B5EF4-FFF2-40B4-BE49-F238E27FC236}">
                <a16:creationId xmlns:a16="http://schemas.microsoft.com/office/drawing/2014/main" id="{71844164-CB39-4E4A-97FD-CC4F3AEA5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sp>
        <p:nvSpPr>
          <p:cNvPr id="17" name="Oval 16">
            <a:extLst>
              <a:ext uri="{FF2B5EF4-FFF2-40B4-BE49-F238E27FC236}">
                <a16:creationId xmlns:a16="http://schemas.microsoft.com/office/drawing/2014/main" id="{306651E0-0733-3F40-8639-593B8DE986BF}"/>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Bahnschrift" panose="020B0502040204020203" pitchFamily="34" charset="0"/>
            </a:endParaRPr>
          </a:p>
        </p:txBody>
      </p:sp>
    </p:spTree>
    <p:extLst>
      <p:ext uri="{BB962C8B-B14F-4D97-AF65-F5344CB8AC3E}">
        <p14:creationId xmlns:p14="http://schemas.microsoft.com/office/powerpoint/2010/main" val="566253998"/>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912" fill="hold"/>
                                        <p:tgtEl>
                                          <p:spTgt spid="2"/>
                                        </p:tgtEl>
                                      </p:cBhvr>
                                    </p:cmd>
                                  </p:childTnLst>
                                </p:cTn>
                              </p:par>
                              <p:par>
                                <p:cTn id="7" presetID="10" presetClass="entr" presetSubtype="0" fill="hold" nodeType="withEffect">
                                  <p:stCondLst>
                                    <p:cond delay="12000"/>
                                  </p:stCondLst>
                                  <p:childTnLst>
                                    <p:set>
                                      <p:cBhvr>
                                        <p:cTn id="8" dur="1" fill="hold">
                                          <p:stCondLst>
                                            <p:cond delay="0"/>
                                          </p:stCondLst>
                                        </p:cTn>
                                        <p:tgtEl>
                                          <p:spTgt spid="4">
                                            <p:txEl>
                                              <p:pRg st="0" end="0"/>
                                            </p:txEl>
                                          </p:spTgt>
                                        </p:tgtEl>
                                        <p:attrNameLst>
                                          <p:attrName>style.visibility</p:attrName>
                                        </p:attrNameLst>
                                      </p:cBhvr>
                                      <p:to>
                                        <p:strVal val="visible"/>
                                      </p:to>
                                    </p:set>
                                    <p:animEffect transition="in" filter="fade">
                                      <p:cBhvr>
                                        <p:cTn id="9" dur="500"/>
                                        <p:tgtEl>
                                          <p:spTgt spid="4">
                                            <p:txEl>
                                              <p:pRg st="0" end="0"/>
                                            </p:txEl>
                                          </p:spTgt>
                                        </p:tgtEl>
                                      </p:cBhvr>
                                    </p:animEffect>
                                  </p:childTnLst>
                                </p:cTn>
                              </p:par>
                              <p:par>
                                <p:cTn id="10" presetID="10" presetClass="exit" presetSubtype="0" fill="hold" grpId="0" nodeType="withEffect">
                                  <p:stCondLst>
                                    <p:cond delay="19000"/>
                                  </p:stCondLst>
                                  <p:childTnLst>
                                    <p:animEffect transition="out" filter="fade">
                                      <p:cBhvr>
                                        <p:cTn id="11" dur="500"/>
                                        <p:tgtEl>
                                          <p:spTgt spid="4">
                                            <p:txEl>
                                              <p:pRg st="0" end="0"/>
                                            </p:txEl>
                                          </p:spTgt>
                                        </p:tgtEl>
                                      </p:cBhvr>
                                    </p:animEffect>
                                    <p:set>
                                      <p:cBhvr>
                                        <p:cTn id="12" dur="1" fill="hold">
                                          <p:stCondLst>
                                            <p:cond delay="499"/>
                                          </p:stCondLst>
                                        </p:cTn>
                                        <p:tgtEl>
                                          <p:spTgt spid="4">
                                            <p:txEl>
                                              <p:pRg st="0" end="0"/>
                                            </p:txEl>
                                          </p:spTgt>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nodeType="withEffect">
                                  <p:stCondLst>
                                    <p:cond delay="400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3" presetClass="entr" presetSubtype="16" repeatCount="4000" fill="remove"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000" fill="hold"/>
                                        <p:tgtEl>
                                          <p:spTgt spid="17"/>
                                        </p:tgtEl>
                                        <p:attrNameLst>
                                          <p:attrName>ppt_w</p:attrName>
                                        </p:attrNameLst>
                                      </p:cBhvr>
                                      <p:tavLst>
                                        <p:tav tm="0">
                                          <p:val>
                                            <p:fltVal val="0"/>
                                          </p:val>
                                        </p:tav>
                                        <p:tav tm="100000">
                                          <p:val>
                                            <p:strVal val="#ppt_w"/>
                                          </p:val>
                                        </p:tav>
                                      </p:tavLst>
                                    </p:anim>
                                    <p:anim calcmode="lin" valueType="num">
                                      <p:cBhvr>
                                        <p:cTn id="22" dur="1000" fill="hold"/>
                                        <p:tgtEl>
                                          <p:spTgt spid="17"/>
                                        </p:tgtEl>
                                        <p:attrNameLst>
                                          <p:attrName>ppt_h</p:attrName>
                                        </p:attrNameLst>
                                      </p:cBhvr>
                                      <p:tavLst>
                                        <p:tav tm="0">
                                          <p:val>
                                            <p:fltVal val="0"/>
                                          </p:val>
                                        </p:tav>
                                        <p:tav tm="100000">
                                          <p:val>
                                            <p:strVal val="#ppt_h"/>
                                          </p:val>
                                        </p:tav>
                                      </p:tavLst>
                                    </p:anim>
                                  </p:childTnLst>
                                </p:cTn>
                              </p:par>
                              <p:par>
                                <p:cTn id="23" presetID="10" presetClass="exit" presetSubtype="0" fill="hold" grpId="1" nodeType="withEffect">
                                  <p:stCondLst>
                                    <p:cond delay="400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nodeType="withEffect">
                                  <p:stCondLst>
                                    <p:cond delay="1600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2" nodeType="withEffect">
                                  <p:stCondLst>
                                    <p:cond delay="1600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2" fill="hold" display="0">
                  <p:stCondLst>
                    <p:cond delay="indefinite"/>
                  </p:stCondLst>
                  <p:endCondLst>
                    <p:cond evt="onStopAudio" delay="0">
                      <p:tgtEl>
                        <p:sldTgt/>
                      </p:tgtEl>
                    </p:cond>
                  </p:endCondLst>
                </p:cTn>
                <p:tgtEl>
                  <p:spTgt spid="2"/>
                </p:tgtEl>
              </p:cMediaNode>
            </p:audio>
          </p:childTnLst>
        </p:cTn>
      </p:par>
    </p:tnLst>
    <p:bldLst>
      <p:bldP spid="4" grpId="0" build="allAtOnce"/>
      <p:bldP spid="17" grpId="0" animBg="1"/>
      <p:bldP spid="17" grpId="1" animBg="1"/>
      <p:bldP spid="17"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48 PM" descr="Regulation Training - 3:21:22, 4.48 PM">
            <a:hlinkClick r:id="" action="ppaction://media"/>
            <a:extLst>
              <a:ext uri="{FF2B5EF4-FFF2-40B4-BE49-F238E27FC236}">
                <a16:creationId xmlns:a16="http://schemas.microsoft.com/office/drawing/2014/main" id="{654022E7-58F5-1144-AF35-0C4DCBB616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5" name="Picture 4">
            <a:extLst>
              <a:ext uri="{FF2B5EF4-FFF2-40B4-BE49-F238E27FC236}">
                <a16:creationId xmlns:a16="http://schemas.microsoft.com/office/drawing/2014/main" id="{A7FE383B-14A7-7740-8435-AADB7EEDC350}"/>
              </a:ext>
            </a:extLst>
          </p:cNvPr>
          <p:cNvPicPr>
            <a:picLocks noChangeAspect="1"/>
          </p:cNvPicPr>
          <p:nvPr/>
        </p:nvPicPr>
        <p:blipFill rotWithShape="1">
          <a:blip r:embed="rId6"/>
          <a:srcRect b="17233"/>
          <a:stretch/>
        </p:blipFill>
        <p:spPr>
          <a:xfrm>
            <a:off x="3030766" y="891987"/>
            <a:ext cx="6130467" cy="5074025"/>
          </a:xfrm>
          <a:prstGeom prst="rect">
            <a:avLst/>
          </a:prstGeom>
        </p:spPr>
      </p:pic>
      <p:pic>
        <p:nvPicPr>
          <p:cNvPr id="6" name="Picture 5">
            <a:extLst>
              <a:ext uri="{FF2B5EF4-FFF2-40B4-BE49-F238E27FC236}">
                <a16:creationId xmlns:a16="http://schemas.microsoft.com/office/drawing/2014/main" id="{9200565A-3A84-1241-A5B3-5FA32F31C440}"/>
              </a:ext>
            </a:extLst>
          </p:cNvPr>
          <p:cNvPicPr>
            <a:picLocks noChangeAspect="1"/>
          </p:cNvPicPr>
          <p:nvPr/>
        </p:nvPicPr>
        <p:blipFill rotWithShape="1">
          <a:blip r:embed="rId7">
            <a:duotone>
              <a:schemeClr val="accent2">
                <a:shade val="45000"/>
                <a:satMod val="135000"/>
              </a:schemeClr>
              <a:prstClr val="white"/>
            </a:duotone>
          </a:blip>
          <a:srcRect b="27224"/>
          <a:stretch/>
        </p:blipFill>
        <p:spPr>
          <a:xfrm>
            <a:off x="5153634" y="2319122"/>
            <a:ext cx="1884730" cy="1371622"/>
          </a:xfrm>
          <a:prstGeom prst="rect">
            <a:avLst/>
          </a:prstGeom>
        </p:spPr>
      </p:pic>
      <p:sp>
        <p:nvSpPr>
          <p:cNvPr id="3" name="TextBox 2">
            <a:extLst>
              <a:ext uri="{FF2B5EF4-FFF2-40B4-BE49-F238E27FC236}">
                <a16:creationId xmlns:a16="http://schemas.microsoft.com/office/drawing/2014/main" id="{5FA3DFF0-FAE6-8C4A-A12F-3430423E5AE3}"/>
              </a:ext>
            </a:extLst>
          </p:cNvPr>
          <p:cNvSpPr txBox="1"/>
          <p:nvPr/>
        </p:nvSpPr>
        <p:spPr>
          <a:xfrm>
            <a:off x="4092085" y="5642846"/>
            <a:ext cx="4007828" cy="646331"/>
          </a:xfrm>
          <a:prstGeom prst="rect">
            <a:avLst/>
          </a:prstGeom>
          <a:noFill/>
        </p:spPr>
        <p:txBody>
          <a:bodyPr wrap="none" rtlCol="0">
            <a:spAutoFit/>
          </a:bodyPr>
          <a:lstStyle/>
          <a:p>
            <a:r>
              <a:rPr lang="en-US" sz="3600" b="1" dirty="0">
                <a:solidFill>
                  <a:schemeClr val="accent2">
                    <a:lumMod val="75000"/>
                  </a:schemeClr>
                </a:solidFill>
                <a:latin typeface="Bahnschrift" panose="020B0502040204020203" pitchFamily="34" charset="0"/>
              </a:rPr>
              <a:t>Spreading warmth</a:t>
            </a:r>
          </a:p>
        </p:txBody>
      </p:sp>
    </p:spTree>
    <p:extLst>
      <p:ext uri="{BB962C8B-B14F-4D97-AF65-F5344CB8AC3E}">
        <p14:creationId xmlns:p14="http://schemas.microsoft.com/office/powerpoint/2010/main" val="5733610"/>
      </p:ext>
    </p:extLst>
  </p:cSld>
  <p:clrMapOvr>
    <a:masterClrMapping/>
  </p:clrMapOvr>
  <mc:AlternateContent xmlns:mc="http://schemas.openxmlformats.org/markup-compatibility/2006" xmlns:p14="http://schemas.microsoft.com/office/powerpoint/2010/main">
    <mc:Choice Requires="p14">
      <p:transition spd="med" p14:dur="700" advClick="0" advTm="23000">
        <p:fade/>
      </p:transition>
    </mc:Choice>
    <mc:Fallback xmlns="">
      <p:transition spd="med" advClick="0" advTm="2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524" fill="hold"/>
                                        <p:tgtEl>
                                          <p:spTgt spid="2"/>
                                        </p:tgtEl>
                                      </p:cBhvr>
                                    </p:cmd>
                                  </p:childTnLst>
                                </p:cTn>
                              </p:par>
                              <p:par>
                                <p:cTn id="7" presetID="10" presetClass="entr" presetSubtype="0" fill="hold" nodeType="withEffect">
                                  <p:stCondLst>
                                    <p:cond delay="8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8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22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220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xit" presetSubtype="0" fill="hold" grpId="1" nodeType="withEffect">
                                  <p:stCondLst>
                                    <p:cond delay="220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49 PM" descr="Regulation Training - 3:21:22, 4.49 PM">
            <a:hlinkClick r:id="" action="ppaction://media"/>
            <a:extLst>
              <a:ext uri="{FF2B5EF4-FFF2-40B4-BE49-F238E27FC236}">
                <a16:creationId xmlns:a16="http://schemas.microsoft.com/office/drawing/2014/main" id="{191C4E73-EB8E-9C41-9371-5DFAD3EF2D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812800" cy="812800"/>
          </a:xfrm>
          <a:prstGeom prst="rect">
            <a:avLst/>
          </a:prstGeom>
        </p:spPr>
      </p:pic>
      <p:pic>
        <p:nvPicPr>
          <p:cNvPr id="6" name="Picture 5" descr="A picture containing text, silhouette, clipart&#10;&#10;Description automatically generated">
            <a:extLst>
              <a:ext uri="{FF2B5EF4-FFF2-40B4-BE49-F238E27FC236}">
                <a16:creationId xmlns:a16="http://schemas.microsoft.com/office/drawing/2014/main" id="{F77EE309-008B-EF4C-AE93-34036D331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sp>
        <p:nvSpPr>
          <p:cNvPr id="7" name="Oval 6">
            <a:extLst>
              <a:ext uri="{FF2B5EF4-FFF2-40B4-BE49-F238E27FC236}">
                <a16:creationId xmlns:a16="http://schemas.microsoft.com/office/drawing/2014/main" id="{E9B69AE7-2CAD-044B-942D-E4303F6E47E4}"/>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Bahnschrift" panose="020B0502040204020203" pitchFamily="34" charset="0"/>
            </a:endParaRPr>
          </a:p>
        </p:txBody>
      </p:sp>
      <p:pic>
        <p:nvPicPr>
          <p:cNvPr id="8" name="Graphic 7" descr="Fire with solid fill">
            <a:extLst>
              <a:ext uri="{FF2B5EF4-FFF2-40B4-BE49-F238E27FC236}">
                <a16:creationId xmlns:a16="http://schemas.microsoft.com/office/drawing/2014/main" id="{4C340CA7-87A5-DC49-8207-8495BFEDA1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8922" y="1512597"/>
            <a:ext cx="2494762" cy="2494762"/>
          </a:xfrm>
          <a:prstGeom prst="rect">
            <a:avLst/>
          </a:prstGeom>
        </p:spPr>
      </p:pic>
      <p:sp>
        <p:nvSpPr>
          <p:cNvPr id="14" name="Rectangle 13">
            <a:extLst>
              <a:ext uri="{FF2B5EF4-FFF2-40B4-BE49-F238E27FC236}">
                <a16:creationId xmlns:a16="http://schemas.microsoft.com/office/drawing/2014/main" id="{0DE5723F-3483-5F43-AA06-8CB2CFD3D69C}"/>
              </a:ext>
            </a:extLst>
          </p:cNvPr>
          <p:cNvSpPr/>
          <p:nvPr/>
        </p:nvSpPr>
        <p:spPr>
          <a:xfrm>
            <a:off x="3669323" y="-3835399"/>
            <a:ext cx="4853354" cy="52787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Bonfire outline">
            <a:extLst>
              <a:ext uri="{FF2B5EF4-FFF2-40B4-BE49-F238E27FC236}">
                <a16:creationId xmlns:a16="http://schemas.microsoft.com/office/drawing/2014/main" id="{E1072BAA-4594-5447-BBD9-66200FAF83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63964" y="1276661"/>
            <a:ext cx="4304678" cy="4304678"/>
          </a:xfrm>
          <a:prstGeom prst="rect">
            <a:avLst/>
          </a:prstGeom>
        </p:spPr>
      </p:pic>
    </p:spTree>
    <p:extLst>
      <p:ext uri="{BB962C8B-B14F-4D97-AF65-F5344CB8AC3E}">
        <p14:creationId xmlns:p14="http://schemas.microsoft.com/office/powerpoint/2010/main" val="3320206851"/>
      </p:ext>
    </p:extLst>
  </p:cSld>
  <p:clrMapOvr>
    <a:masterClrMapping/>
  </p:clrMapOvr>
  <mc:AlternateContent xmlns:mc="http://schemas.openxmlformats.org/markup-compatibility/2006" xmlns:p14="http://schemas.microsoft.com/office/powerpoint/2010/main">
    <mc:Choice Requires="p14">
      <p:transition spd="med" p14:dur="700" advClick="0" advTm="26000">
        <p:fade/>
      </p:transition>
    </mc:Choice>
    <mc:Fallback xmlns="">
      <p:transition spd="med" advClick="0" advTm="2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94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xit" presetSubtype="0" fill="hold" nodeType="withEffect">
                                  <p:stCondLst>
                                    <p:cond delay="650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3" presetClass="entr" presetSubtype="16" repeatCount="4000" fill="remove"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childTnLst>
                                </p:cTn>
                              </p:par>
                              <p:par>
                                <p:cTn id="17" presetID="10" presetClass="exit" presetSubtype="0" fill="hold" grpId="1" nodeType="withEffect">
                                  <p:stCondLst>
                                    <p:cond delay="650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nodeType="withEffect">
                                  <p:stCondLst>
                                    <p:cond delay="1600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2" nodeType="withEffect">
                                  <p:stCondLst>
                                    <p:cond delay="1600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100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100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0" presetClass="path" presetSubtype="0" accel="50000" decel="50000" fill="hold" grpId="0" nodeType="withEffect">
                                  <p:stCondLst>
                                    <p:cond delay="18000"/>
                                  </p:stCondLst>
                                  <p:childTnLst>
                                    <p:animMotion origin="layout" path="M 0 -0.00717 L 0 0.68056 " pathEditMode="relative" rAng="0" ptsTypes="AA">
                                      <p:cBhvr>
                                        <p:cTn id="33" dur="5000" fill="hold"/>
                                        <p:tgtEl>
                                          <p:spTgt spid="14"/>
                                        </p:tgtEl>
                                        <p:attrNameLst>
                                          <p:attrName>ppt_x</p:attrName>
                                          <p:attrName>ppt_y</p:attrName>
                                        </p:attrNameLst>
                                      </p:cBhvr>
                                      <p:rCtr x="0" y="34375"/>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7" grpId="2"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8FC4C2-EA67-6343-9B3A-5688D1C6AE03}"/>
              </a:ext>
            </a:extLst>
          </p:cNvPr>
          <p:cNvPicPr>
            <a:picLocks noChangeAspect="1"/>
          </p:cNvPicPr>
          <p:nvPr/>
        </p:nvPicPr>
        <p:blipFill rotWithShape="1">
          <a:blip r:embed="rId7"/>
          <a:srcRect b="14941"/>
          <a:stretch/>
        </p:blipFill>
        <p:spPr>
          <a:xfrm>
            <a:off x="3781952" y="1610217"/>
            <a:ext cx="4668699" cy="3971122"/>
          </a:xfrm>
          <a:prstGeom prst="rect">
            <a:avLst/>
          </a:prstGeom>
        </p:spPr>
      </p:pic>
      <p:pic>
        <p:nvPicPr>
          <p:cNvPr id="9" name="Picture 8">
            <a:extLst>
              <a:ext uri="{FF2B5EF4-FFF2-40B4-BE49-F238E27FC236}">
                <a16:creationId xmlns:a16="http://schemas.microsoft.com/office/drawing/2014/main" id="{7A43BD3D-31C9-E743-BCE9-D0C94249FBFB}"/>
              </a:ext>
            </a:extLst>
          </p:cNvPr>
          <p:cNvPicPr>
            <a:picLocks noChangeAspect="1"/>
          </p:cNvPicPr>
          <p:nvPr/>
        </p:nvPicPr>
        <p:blipFill rotWithShape="1">
          <a:blip r:embed="rId8"/>
          <a:srcRect b="14941"/>
          <a:stretch/>
        </p:blipFill>
        <p:spPr>
          <a:xfrm>
            <a:off x="3963964" y="1882522"/>
            <a:ext cx="4028420" cy="3426511"/>
          </a:xfrm>
          <a:prstGeom prst="rect">
            <a:avLst/>
          </a:prstGeom>
        </p:spPr>
      </p:pic>
      <p:pic>
        <p:nvPicPr>
          <p:cNvPr id="12" name="Graphic 11" descr="Fire with solid fill">
            <a:extLst>
              <a:ext uri="{FF2B5EF4-FFF2-40B4-BE49-F238E27FC236}">
                <a16:creationId xmlns:a16="http://schemas.microsoft.com/office/drawing/2014/main" id="{C205406A-4830-9243-9190-9A563A1F14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68922" y="1512597"/>
            <a:ext cx="2494762" cy="2494762"/>
          </a:xfrm>
          <a:prstGeom prst="rect">
            <a:avLst/>
          </a:prstGeom>
        </p:spPr>
      </p:pic>
      <p:pic>
        <p:nvPicPr>
          <p:cNvPr id="13" name="Graphic 12" descr="Bonfire outline">
            <a:extLst>
              <a:ext uri="{FF2B5EF4-FFF2-40B4-BE49-F238E27FC236}">
                <a16:creationId xmlns:a16="http://schemas.microsoft.com/office/drawing/2014/main" id="{86BDEB4C-4E0E-1348-BBDD-BB34A8B44E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3964" y="1276661"/>
            <a:ext cx="4304678" cy="4304678"/>
          </a:xfrm>
          <a:prstGeom prst="rect">
            <a:avLst/>
          </a:prstGeom>
        </p:spPr>
      </p:pic>
      <p:pic>
        <p:nvPicPr>
          <p:cNvPr id="2" name="Regulation Training - 3:21:22, 4.50 PM" descr="Regulation Training - 3:21:22, 4.50 PM">
            <a:hlinkClick r:id="" action="ppaction://media"/>
            <a:extLst>
              <a:ext uri="{FF2B5EF4-FFF2-40B4-BE49-F238E27FC236}">
                <a16:creationId xmlns:a16="http://schemas.microsoft.com/office/drawing/2014/main" id="{01BAC3EA-FA92-7943-8B20-34B1AAD2B23C}"/>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0" y="0"/>
            <a:ext cx="812800" cy="812800"/>
          </a:xfrm>
          <a:prstGeom prst="rect">
            <a:avLst/>
          </a:prstGeom>
        </p:spPr>
      </p:pic>
      <p:sp>
        <p:nvSpPr>
          <p:cNvPr id="16" name="Freeform 15">
            <a:extLst>
              <a:ext uri="{FF2B5EF4-FFF2-40B4-BE49-F238E27FC236}">
                <a16:creationId xmlns:a16="http://schemas.microsoft.com/office/drawing/2014/main" id="{85BFC480-8D69-F04B-A149-A12B2491A1EC}"/>
              </a:ext>
            </a:extLst>
          </p:cNvPr>
          <p:cNvSpPr/>
          <p:nvPr/>
        </p:nvSpPr>
        <p:spPr>
          <a:xfrm>
            <a:off x="5000984" y="2225077"/>
            <a:ext cx="2230637" cy="2232110"/>
          </a:xfrm>
          <a:custGeom>
            <a:avLst/>
            <a:gdLst>
              <a:gd name="connsiteX0" fmla="*/ 1904418 w 2230637"/>
              <a:gd name="connsiteY0" fmla="*/ 326220 h 2232110"/>
              <a:gd name="connsiteX1" fmla="*/ 326220 w 2230637"/>
              <a:gd name="connsiteY1" fmla="*/ 326220 h 2232110"/>
              <a:gd name="connsiteX2" fmla="*/ 326220 w 2230637"/>
              <a:gd name="connsiteY2" fmla="*/ 1907357 h 2232110"/>
              <a:gd name="connsiteX3" fmla="*/ 1904418 w 2230637"/>
              <a:gd name="connsiteY3" fmla="*/ 1904418 h 2232110"/>
              <a:gd name="connsiteX4" fmla="*/ 1904418 w 2230637"/>
              <a:gd name="connsiteY4" fmla="*/ 326220 h 2232110"/>
              <a:gd name="connsiteX5" fmla="*/ 1904418 w 2230637"/>
              <a:gd name="connsiteY5" fmla="*/ 326220 h 2232110"/>
              <a:gd name="connsiteX6" fmla="*/ 1058010 w 2230637"/>
              <a:gd name="connsiteY6" fmla="*/ 2174798 h 2232110"/>
              <a:gd name="connsiteX7" fmla="*/ 387937 w 2230637"/>
              <a:gd name="connsiteY7" fmla="*/ 1886784 h 2232110"/>
              <a:gd name="connsiteX8" fmla="*/ 1116788 w 2230637"/>
              <a:gd name="connsiteY8" fmla="*/ 1157933 h 2232110"/>
              <a:gd name="connsiteX9" fmla="*/ 1366596 w 2230637"/>
              <a:gd name="connsiteY9" fmla="*/ 1407741 h 2232110"/>
              <a:gd name="connsiteX10" fmla="*/ 1058010 w 2230637"/>
              <a:gd name="connsiteY10" fmla="*/ 2174798 h 2232110"/>
              <a:gd name="connsiteX11" fmla="*/ 1058010 w 2230637"/>
              <a:gd name="connsiteY11" fmla="*/ 2174798 h 2232110"/>
              <a:gd name="connsiteX12" fmla="*/ 1407741 w 2230637"/>
              <a:gd name="connsiteY12" fmla="*/ 1448886 h 2232110"/>
              <a:gd name="connsiteX13" fmla="*/ 1842701 w 2230637"/>
              <a:gd name="connsiteY13" fmla="*/ 1883846 h 2232110"/>
              <a:gd name="connsiteX14" fmla="*/ 1116788 w 2230637"/>
              <a:gd name="connsiteY14" fmla="*/ 2174798 h 2232110"/>
              <a:gd name="connsiteX15" fmla="*/ 1407741 w 2230637"/>
              <a:gd name="connsiteY15" fmla="*/ 1448886 h 2232110"/>
              <a:gd name="connsiteX16" fmla="*/ 1448886 w 2230637"/>
              <a:gd name="connsiteY16" fmla="*/ 1407741 h 2232110"/>
              <a:gd name="connsiteX17" fmla="*/ 2174798 w 2230637"/>
              <a:gd name="connsiteY17" fmla="*/ 1119727 h 2232110"/>
              <a:gd name="connsiteX18" fmla="*/ 1886784 w 2230637"/>
              <a:gd name="connsiteY18" fmla="*/ 1845640 h 2232110"/>
              <a:gd name="connsiteX19" fmla="*/ 1448886 w 2230637"/>
              <a:gd name="connsiteY19" fmla="*/ 1407741 h 2232110"/>
              <a:gd name="connsiteX20" fmla="*/ 2171860 w 2230637"/>
              <a:gd name="connsiteY20" fmla="*/ 1060949 h 2232110"/>
              <a:gd name="connsiteX21" fmla="*/ 1407741 w 2230637"/>
              <a:gd name="connsiteY21" fmla="*/ 1366596 h 2232110"/>
              <a:gd name="connsiteX22" fmla="*/ 1157933 w 2230637"/>
              <a:gd name="connsiteY22" fmla="*/ 1116788 h 2232110"/>
              <a:gd name="connsiteX23" fmla="*/ 1883846 w 2230637"/>
              <a:gd name="connsiteY23" fmla="*/ 390876 h 2232110"/>
              <a:gd name="connsiteX24" fmla="*/ 2171860 w 2230637"/>
              <a:gd name="connsiteY24" fmla="*/ 1060949 h 2232110"/>
              <a:gd name="connsiteX25" fmla="*/ 761179 w 2230637"/>
              <a:gd name="connsiteY25" fmla="*/ 805263 h 2232110"/>
              <a:gd name="connsiteX26" fmla="*/ 58778 w 2230637"/>
              <a:gd name="connsiteY26" fmla="*/ 1093277 h 2232110"/>
              <a:gd name="connsiteX27" fmla="*/ 346792 w 2230637"/>
              <a:gd name="connsiteY27" fmla="*/ 390876 h 2232110"/>
              <a:gd name="connsiteX28" fmla="*/ 761179 w 2230637"/>
              <a:gd name="connsiteY28" fmla="*/ 805263 h 2232110"/>
              <a:gd name="connsiteX29" fmla="*/ 387937 w 2230637"/>
              <a:gd name="connsiteY29" fmla="*/ 349731 h 2232110"/>
              <a:gd name="connsiteX30" fmla="*/ 1090338 w 2230637"/>
              <a:gd name="connsiteY30" fmla="*/ 61717 h 2232110"/>
              <a:gd name="connsiteX31" fmla="*/ 802324 w 2230637"/>
              <a:gd name="connsiteY31" fmla="*/ 764118 h 2232110"/>
              <a:gd name="connsiteX32" fmla="*/ 387937 w 2230637"/>
              <a:gd name="connsiteY32" fmla="*/ 349731 h 2232110"/>
              <a:gd name="connsiteX33" fmla="*/ 1152055 w 2230637"/>
              <a:gd name="connsiteY33" fmla="*/ 58778 h 2232110"/>
              <a:gd name="connsiteX34" fmla="*/ 1842701 w 2230637"/>
              <a:gd name="connsiteY34" fmla="*/ 346792 h 2232110"/>
              <a:gd name="connsiteX35" fmla="*/ 1116788 w 2230637"/>
              <a:gd name="connsiteY35" fmla="*/ 1075644 h 2232110"/>
              <a:gd name="connsiteX36" fmla="*/ 846408 w 2230637"/>
              <a:gd name="connsiteY36" fmla="*/ 805263 h 2232110"/>
              <a:gd name="connsiteX37" fmla="*/ 1152055 w 2230637"/>
              <a:gd name="connsiteY37" fmla="*/ 58778 h 2232110"/>
              <a:gd name="connsiteX38" fmla="*/ 58778 w 2230637"/>
              <a:gd name="connsiteY38" fmla="*/ 1152055 h 2232110"/>
              <a:gd name="connsiteX39" fmla="*/ 802324 w 2230637"/>
              <a:gd name="connsiteY39" fmla="*/ 846408 h 2232110"/>
              <a:gd name="connsiteX40" fmla="*/ 1072705 w 2230637"/>
              <a:gd name="connsiteY40" fmla="*/ 1116788 h 2232110"/>
              <a:gd name="connsiteX41" fmla="*/ 346792 w 2230637"/>
              <a:gd name="connsiteY41" fmla="*/ 1842701 h 2232110"/>
              <a:gd name="connsiteX42" fmla="*/ 58778 w 2230637"/>
              <a:gd name="connsiteY42" fmla="*/ 1152055 h 223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30637" h="2232110">
                <a:moveTo>
                  <a:pt x="1904418" y="326220"/>
                </a:moveTo>
                <a:cubicBezTo>
                  <a:pt x="1469458" y="-108740"/>
                  <a:pt x="761179" y="-108740"/>
                  <a:pt x="326220" y="326220"/>
                </a:cubicBezTo>
                <a:cubicBezTo>
                  <a:pt x="-108740" y="764118"/>
                  <a:pt x="-108740" y="1469458"/>
                  <a:pt x="326220" y="1907357"/>
                </a:cubicBezTo>
                <a:cubicBezTo>
                  <a:pt x="764118" y="2342317"/>
                  <a:pt x="1469458" y="2339378"/>
                  <a:pt x="1904418" y="1904418"/>
                </a:cubicBezTo>
                <a:cubicBezTo>
                  <a:pt x="2339378" y="1466520"/>
                  <a:pt x="2339378" y="764118"/>
                  <a:pt x="1904418" y="326220"/>
                </a:cubicBezTo>
                <a:cubicBezTo>
                  <a:pt x="1904418" y="326220"/>
                  <a:pt x="1904418" y="326220"/>
                  <a:pt x="1904418" y="326220"/>
                </a:cubicBezTo>
                <a:close/>
                <a:moveTo>
                  <a:pt x="1058010" y="2174798"/>
                </a:moveTo>
                <a:cubicBezTo>
                  <a:pt x="808202" y="2163043"/>
                  <a:pt x="570150" y="2060181"/>
                  <a:pt x="387937" y="1886784"/>
                </a:cubicBezTo>
                <a:lnTo>
                  <a:pt x="1116788" y="1157933"/>
                </a:lnTo>
                <a:lnTo>
                  <a:pt x="1366596" y="1407741"/>
                </a:lnTo>
                <a:cubicBezTo>
                  <a:pt x="1169689" y="1613465"/>
                  <a:pt x="1058010" y="1889724"/>
                  <a:pt x="1058010" y="2174798"/>
                </a:cubicBezTo>
                <a:lnTo>
                  <a:pt x="1058010" y="2174798"/>
                </a:lnTo>
                <a:close/>
                <a:moveTo>
                  <a:pt x="1407741" y="1448886"/>
                </a:moveTo>
                <a:lnTo>
                  <a:pt x="1842701" y="1883846"/>
                </a:lnTo>
                <a:cubicBezTo>
                  <a:pt x="1648732" y="2071936"/>
                  <a:pt x="1387169" y="2174798"/>
                  <a:pt x="1116788" y="2174798"/>
                </a:cubicBezTo>
                <a:cubicBezTo>
                  <a:pt x="1116788" y="1904418"/>
                  <a:pt x="1222589" y="1645793"/>
                  <a:pt x="1407741" y="1448886"/>
                </a:cubicBezTo>
                <a:close/>
                <a:moveTo>
                  <a:pt x="1448886" y="1407741"/>
                </a:moveTo>
                <a:cubicBezTo>
                  <a:pt x="1642855" y="1222589"/>
                  <a:pt x="1904418" y="1116788"/>
                  <a:pt x="2174798" y="1119727"/>
                </a:cubicBezTo>
                <a:cubicBezTo>
                  <a:pt x="2174798" y="1390108"/>
                  <a:pt x="2071936" y="1648732"/>
                  <a:pt x="1886784" y="1845640"/>
                </a:cubicBezTo>
                <a:lnTo>
                  <a:pt x="1448886" y="1407741"/>
                </a:lnTo>
                <a:close/>
                <a:moveTo>
                  <a:pt x="2171860" y="1060949"/>
                </a:moveTo>
                <a:cubicBezTo>
                  <a:pt x="1886784" y="1060949"/>
                  <a:pt x="1613465" y="1172628"/>
                  <a:pt x="1407741" y="1366596"/>
                </a:cubicBezTo>
                <a:lnTo>
                  <a:pt x="1157933" y="1116788"/>
                </a:lnTo>
                <a:lnTo>
                  <a:pt x="1883846" y="390876"/>
                </a:lnTo>
                <a:cubicBezTo>
                  <a:pt x="2057242" y="573089"/>
                  <a:pt x="2160104" y="811141"/>
                  <a:pt x="2171860" y="1060949"/>
                </a:cubicBezTo>
                <a:close/>
                <a:moveTo>
                  <a:pt x="761179" y="805263"/>
                </a:moveTo>
                <a:cubicBezTo>
                  <a:pt x="570150" y="987476"/>
                  <a:pt x="320342" y="1090338"/>
                  <a:pt x="58778" y="1093277"/>
                </a:cubicBezTo>
                <a:cubicBezTo>
                  <a:pt x="64656" y="831713"/>
                  <a:pt x="167518" y="578967"/>
                  <a:pt x="346792" y="390876"/>
                </a:cubicBezTo>
                <a:lnTo>
                  <a:pt x="761179" y="805263"/>
                </a:lnTo>
                <a:close/>
                <a:moveTo>
                  <a:pt x="387937" y="349731"/>
                </a:moveTo>
                <a:cubicBezTo>
                  <a:pt x="578967" y="167518"/>
                  <a:pt x="828775" y="64656"/>
                  <a:pt x="1090338" y="61717"/>
                </a:cubicBezTo>
                <a:cubicBezTo>
                  <a:pt x="1087399" y="323281"/>
                  <a:pt x="984537" y="573089"/>
                  <a:pt x="802324" y="764118"/>
                </a:cubicBezTo>
                <a:lnTo>
                  <a:pt x="387937" y="349731"/>
                </a:lnTo>
                <a:close/>
                <a:moveTo>
                  <a:pt x="1152055" y="58778"/>
                </a:moveTo>
                <a:cubicBezTo>
                  <a:pt x="1410680" y="67595"/>
                  <a:pt x="1657549" y="170457"/>
                  <a:pt x="1842701" y="346792"/>
                </a:cubicBezTo>
                <a:lnTo>
                  <a:pt x="1116788" y="1075644"/>
                </a:lnTo>
                <a:lnTo>
                  <a:pt x="846408" y="805263"/>
                </a:lnTo>
                <a:cubicBezTo>
                  <a:pt x="1037438" y="602478"/>
                  <a:pt x="1146178" y="337975"/>
                  <a:pt x="1152055" y="58778"/>
                </a:cubicBezTo>
                <a:close/>
                <a:moveTo>
                  <a:pt x="58778" y="1152055"/>
                </a:moveTo>
                <a:cubicBezTo>
                  <a:pt x="337975" y="1146178"/>
                  <a:pt x="602478" y="1037438"/>
                  <a:pt x="802324" y="846408"/>
                </a:cubicBezTo>
                <a:lnTo>
                  <a:pt x="1072705" y="1116788"/>
                </a:lnTo>
                <a:lnTo>
                  <a:pt x="346792" y="1842701"/>
                </a:lnTo>
                <a:cubicBezTo>
                  <a:pt x="170457" y="1657549"/>
                  <a:pt x="67595" y="1410680"/>
                  <a:pt x="58778" y="1152055"/>
                </a:cubicBezTo>
                <a:close/>
              </a:path>
            </a:pathLst>
          </a:custGeom>
          <a:solidFill>
            <a:schemeClr val="accent2">
              <a:lumMod val="75000"/>
            </a:schemeClr>
          </a:solidFill>
          <a:ln w="12700" cap="flat">
            <a:solidFill>
              <a:schemeClr val="accent2">
                <a:lumMod val="75000"/>
              </a:schemeClr>
            </a:solidFill>
            <a:prstDash val="solid"/>
            <a:miter/>
          </a:ln>
        </p:spPr>
        <p:txBody>
          <a:bodyPr rtlCol="0" anchor="ctr"/>
          <a:lstStyle/>
          <a:p>
            <a:endParaRPr lang="en-US" dirty="0"/>
          </a:p>
        </p:txBody>
      </p:sp>
      <p:pic>
        <p:nvPicPr>
          <p:cNvPr id="10" name="Regulation Training - 3:29:22, 1.38 PM" descr="Regulation Training - 3:29:22, 1.38 PM">
            <a:hlinkClick r:id="" action="ppaction://media"/>
            <a:extLst>
              <a:ext uri="{FF2B5EF4-FFF2-40B4-BE49-F238E27FC236}">
                <a16:creationId xmlns:a16="http://schemas.microsoft.com/office/drawing/2014/main" id="{EA66FC65-EF4B-884A-A573-52FDEB9572D7}"/>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52400" y="152400"/>
            <a:ext cx="812800" cy="812800"/>
          </a:xfrm>
          <a:prstGeom prst="rect">
            <a:avLst/>
          </a:prstGeom>
        </p:spPr>
      </p:pic>
      <p:pic>
        <p:nvPicPr>
          <p:cNvPr id="11" name="Regulation Training - 3:29:22, 1.38 PM" descr="Regulation Training - 3:29:22, 1.38 PM">
            <a:hlinkClick r:id="" action="ppaction://media"/>
            <a:extLst>
              <a:ext uri="{FF2B5EF4-FFF2-40B4-BE49-F238E27FC236}">
                <a16:creationId xmlns:a16="http://schemas.microsoft.com/office/drawing/2014/main" id="{BCDE2BAC-894F-FC4C-92E4-CC0FBA0A909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304800" y="304800"/>
            <a:ext cx="812800" cy="812800"/>
          </a:xfrm>
          <a:prstGeom prst="rect">
            <a:avLst/>
          </a:prstGeom>
        </p:spPr>
      </p:pic>
    </p:spTree>
    <p:extLst>
      <p:ext uri="{BB962C8B-B14F-4D97-AF65-F5344CB8AC3E}">
        <p14:creationId xmlns:p14="http://schemas.microsoft.com/office/powerpoint/2010/main" val="3292540017"/>
      </p:ext>
    </p:extLst>
  </p:cSld>
  <p:clrMapOvr>
    <a:masterClrMapping/>
  </p:clrMapOvr>
  <mc:AlternateContent xmlns:mc="http://schemas.openxmlformats.org/markup-compatibility/2006" xmlns:p14="http://schemas.microsoft.com/office/powerpoint/2010/main">
    <mc:Choice Requires="p14">
      <p:transition spd="med" p14:dur="700" advClick="0" advTm="21000">
        <p:fade/>
      </p:transition>
    </mc:Choice>
    <mc:Fallback xmlns="">
      <p:transition spd="med" advClick="0" advTm="2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252" fill="hold"/>
                                        <p:tgtEl>
                                          <p:spTgt spid="2"/>
                                        </p:tgtEl>
                                      </p:cBhvr>
                                    </p:cmd>
                                  </p:childTnLst>
                                </p:cTn>
                              </p:par>
                              <p:par>
                                <p:cTn id="7" presetID="10" presetClass="entr" presetSubtype="0" fill="hold" nodeType="withEffect">
                                  <p:stCondLst>
                                    <p:cond delay="9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nodeType="withEffect">
                                  <p:stCondLst>
                                    <p:cond delay="130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13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20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xit" presetSubtype="0" fill="hold" nodeType="withEffect">
                                  <p:stCondLst>
                                    <p:cond delay="600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nodeType="withEffect">
                                  <p:stCondLst>
                                    <p:cond delay="600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grpId="0" nodeType="withEffect">
                                  <p:stCondLst>
                                    <p:cond delay="60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900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2"/>
                </p:tgtEl>
              </p:cMediaNode>
            </p:audio>
            <p:audio>
              <p:cMediaNode vol="80000" showWhenStopped="0">
                <p:cTn id="38" fill="hold" display="0">
                  <p:stCondLst>
                    <p:cond delay="indefinite"/>
                  </p:stCondLst>
                  <p:endCondLst>
                    <p:cond evt="onStopAudio" delay="0">
                      <p:tgtEl>
                        <p:sldTgt/>
                      </p:tgtEl>
                    </p:cond>
                  </p:endCondLst>
                </p:cTn>
                <p:tgtEl>
                  <p:spTgt spid="10"/>
                </p:tgtEl>
              </p:cMediaNode>
            </p:audio>
            <p:audio>
              <p:cMediaNode vol="80000" showWhenStopped="0">
                <p:cTn id="39" fill="hold" display="0">
                  <p:stCondLst>
                    <p:cond delay="indefinite"/>
                  </p:stCondLst>
                  <p:endCondLst>
                    <p:cond evt="onStopAudio" delay="0">
                      <p:tgtEl>
                        <p:sldTgt/>
                      </p:tgtEl>
                    </p:cond>
                  </p:endCondLst>
                </p:cTn>
                <p:tgtEl>
                  <p:spTgt spid="11"/>
                </p:tgtEl>
              </p:cMediaNode>
            </p:audio>
          </p:childTnLst>
        </p:cTn>
      </p:par>
    </p:tnLst>
    <p:bldLst>
      <p:bldP spid="16" grpId="0" animBg="1"/>
      <p:bldP spid="1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639C24-D9FD-CD47-B8CE-EA310F42D562}"/>
              </a:ext>
            </a:extLst>
          </p:cNvPr>
          <p:cNvPicPr>
            <a:picLocks noChangeAspect="1"/>
          </p:cNvPicPr>
          <p:nvPr/>
        </p:nvPicPr>
        <p:blipFill rotWithShape="1">
          <a:blip r:embed="rId5"/>
          <a:srcRect b="19446"/>
          <a:stretch/>
        </p:blipFill>
        <p:spPr>
          <a:xfrm>
            <a:off x="3624969" y="1438466"/>
            <a:ext cx="4942060" cy="3981058"/>
          </a:xfrm>
          <a:prstGeom prst="rect">
            <a:avLst/>
          </a:prstGeom>
        </p:spPr>
      </p:pic>
      <p:pic>
        <p:nvPicPr>
          <p:cNvPr id="6" name="Picture 5">
            <a:extLst>
              <a:ext uri="{FF2B5EF4-FFF2-40B4-BE49-F238E27FC236}">
                <a16:creationId xmlns:a16="http://schemas.microsoft.com/office/drawing/2014/main" id="{AF9E6415-D4C2-FF4C-8244-D4F293497902}"/>
              </a:ext>
            </a:extLst>
          </p:cNvPr>
          <p:cNvPicPr>
            <a:picLocks noChangeAspect="1"/>
          </p:cNvPicPr>
          <p:nvPr/>
        </p:nvPicPr>
        <p:blipFill rotWithShape="1">
          <a:blip r:embed="rId6"/>
          <a:srcRect b="12538"/>
          <a:stretch/>
        </p:blipFill>
        <p:spPr>
          <a:xfrm>
            <a:off x="3310652" y="992869"/>
            <a:ext cx="5570695" cy="4872253"/>
          </a:xfrm>
          <a:prstGeom prst="rect">
            <a:avLst/>
          </a:prstGeom>
        </p:spPr>
      </p:pic>
      <p:pic>
        <p:nvPicPr>
          <p:cNvPr id="7" name="Regulation Training - 3:29:22, 1.38 PM" descr="Regulation Training - 3:29:22, 1.38 PM">
            <a:hlinkClick r:id="" action="ppaction://media"/>
            <a:extLst>
              <a:ext uri="{FF2B5EF4-FFF2-40B4-BE49-F238E27FC236}">
                <a16:creationId xmlns:a16="http://schemas.microsoft.com/office/drawing/2014/main" id="{B25EC5E6-5938-2447-BE31-52233E2D07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3994904485"/>
      </p:ext>
    </p:extLst>
  </p:cSld>
  <p:clrMapOvr>
    <a:masterClrMapping/>
  </p:clrMapOvr>
  <mc:AlternateContent xmlns:mc="http://schemas.openxmlformats.org/markup-compatibility/2006" xmlns:p14="http://schemas.microsoft.com/office/powerpoint/2010/main">
    <mc:Choice Requires="p14">
      <p:transition spd="med" p14:dur="700" advClick="0" advTm="23000">
        <p:fade/>
      </p:transition>
    </mc:Choice>
    <mc:Fallback xmlns="">
      <p:transition spd="med" advClick="0" advTm="2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05"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nodeType="withEffect">
                                  <p:stCondLst>
                                    <p:cond delay="13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13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nodeType="withEffect">
                                  <p:stCondLst>
                                    <p:cond delay="220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1E7ED-8592-4AF4-9076-91AA9561CE56}"/>
              </a:ext>
            </a:extLst>
          </p:cNvPr>
          <p:cNvSpPr>
            <a:spLocks noGrp="1"/>
          </p:cNvSpPr>
          <p:nvPr>
            <p:ph idx="1"/>
          </p:nvPr>
        </p:nvSpPr>
        <p:spPr>
          <a:xfrm>
            <a:off x="2395050" y="203200"/>
            <a:ext cx="7401899" cy="6451600"/>
          </a:xfrm>
        </p:spPr>
        <p:txBody>
          <a:bodyPr>
            <a:noAutofit/>
          </a:bodyPr>
          <a:lstStyle/>
          <a:p>
            <a:pPr marL="0" indent="0" algn="ctr">
              <a:lnSpc>
                <a:spcPct val="150000"/>
              </a:lnSpc>
              <a:buNone/>
            </a:pPr>
            <a:r>
              <a:rPr lang="en-US" sz="3600" dirty="0">
                <a:solidFill>
                  <a:schemeClr val="bg1"/>
                </a:solidFill>
                <a:latin typeface="Bahnschrift" panose="020B0502040204020203" pitchFamily="34" charset="0"/>
              </a:rPr>
              <a:t>Focus on your breath.</a:t>
            </a:r>
          </a:p>
          <a:p>
            <a:pPr marL="0" indent="0" algn="ctr">
              <a:lnSpc>
                <a:spcPct val="150000"/>
              </a:lnSpc>
              <a:buNone/>
            </a:pPr>
            <a:r>
              <a:rPr lang="en-US" sz="3600" dirty="0">
                <a:solidFill>
                  <a:schemeClr val="bg1"/>
                </a:solidFill>
                <a:latin typeface="Bahnschrift" panose="020B0502040204020203" pitchFamily="34" charset="0"/>
              </a:rPr>
              <a:t>Feel your body float.</a:t>
            </a:r>
          </a:p>
          <a:p>
            <a:pPr marL="0" indent="0" algn="ctr">
              <a:lnSpc>
                <a:spcPct val="150000"/>
              </a:lnSpc>
              <a:buNone/>
            </a:pPr>
            <a:r>
              <a:rPr lang="en-US" sz="3600" dirty="0">
                <a:solidFill>
                  <a:schemeClr val="bg1"/>
                </a:solidFill>
                <a:latin typeface="Bahnschrift" panose="020B0502040204020203" pitchFamily="34" charset="0"/>
              </a:rPr>
              <a:t>Accept the following sensations as they come.</a:t>
            </a:r>
          </a:p>
          <a:p>
            <a:pPr marL="0" indent="0" algn="ctr">
              <a:lnSpc>
                <a:spcPct val="150000"/>
              </a:lnSpc>
              <a:buNone/>
            </a:pPr>
            <a:r>
              <a:rPr lang="en-US" sz="3600" dirty="0">
                <a:solidFill>
                  <a:schemeClr val="bg1"/>
                </a:solidFill>
                <a:latin typeface="Bahnschrift" panose="020B0502040204020203" pitchFamily="34" charset="0"/>
              </a:rPr>
              <a:t>Transform negative sensations into positive.</a:t>
            </a:r>
          </a:p>
          <a:p>
            <a:pPr marL="0" indent="0" algn="ctr">
              <a:lnSpc>
                <a:spcPct val="150000"/>
              </a:lnSpc>
              <a:buNone/>
            </a:pPr>
            <a:r>
              <a:rPr lang="en-US" sz="3600" dirty="0">
                <a:solidFill>
                  <a:schemeClr val="bg1"/>
                </a:solidFill>
                <a:latin typeface="Bahnschrift" panose="020B0502040204020203" pitchFamily="34" charset="0"/>
              </a:rPr>
              <a:t>Tap into the feeling.</a:t>
            </a:r>
          </a:p>
          <a:p>
            <a:pPr marL="0" indent="0">
              <a:lnSpc>
                <a:spcPct val="150000"/>
              </a:lnSpc>
              <a:buNone/>
            </a:pPr>
            <a:endParaRPr lang="en-US" sz="3200" dirty="0">
              <a:solidFill>
                <a:schemeClr val="bg1"/>
              </a:solidFill>
              <a:latin typeface="Bahnschrift" panose="020B0502040204020203" pitchFamily="34" charset="0"/>
            </a:endParaRPr>
          </a:p>
        </p:txBody>
      </p:sp>
      <p:pic>
        <p:nvPicPr>
          <p:cNvPr id="2" name="Regulation Training - 3:21:22, 4.56 PM" descr="Regulation Training - 3:21:22, 4.56 PM">
            <a:hlinkClick r:id="" action="ppaction://media"/>
            <a:extLst>
              <a:ext uri="{FF2B5EF4-FFF2-40B4-BE49-F238E27FC236}">
                <a16:creationId xmlns:a16="http://schemas.microsoft.com/office/drawing/2014/main" id="{04E9A0CF-1B6A-AC40-AAD1-8FDBBED1D0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874933375"/>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6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xit" presetSubtype="0" fill="hold" grpId="0" nodeType="withEffect">
                                  <p:stCondLst>
                                    <p:cond delay="1300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par>
                                <p:cTn id="25" presetID="10" presetClass="exit" presetSubtype="0" fill="hold" grpId="0" nodeType="withEffect">
                                  <p:stCondLst>
                                    <p:cond delay="13000"/>
                                  </p:stCondLst>
                                  <p:childTnLst>
                                    <p:animEffect transition="out" filter="fade">
                                      <p:cBhvr>
                                        <p:cTn id="26" dur="500"/>
                                        <p:tgtEl>
                                          <p:spTgt spid="3">
                                            <p:txEl>
                                              <p:pRg st="1" end="1"/>
                                            </p:txEl>
                                          </p:spTgt>
                                        </p:tgtEl>
                                      </p:cBhvr>
                                    </p:animEffect>
                                    <p:set>
                                      <p:cBhvr>
                                        <p:cTn id="27" dur="1" fill="hold">
                                          <p:stCondLst>
                                            <p:cond delay="499"/>
                                          </p:stCondLst>
                                        </p:cTn>
                                        <p:tgtEl>
                                          <p:spTgt spid="3">
                                            <p:txEl>
                                              <p:pRg st="1" end="1"/>
                                            </p:txEl>
                                          </p:spTgt>
                                        </p:tgtEl>
                                        <p:attrNameLst>
                                          <p:attrName>style.visibility</p:attrName>
                                        </p:attrNameLst>
                                      </p:cBhvr>
                                      <p:to>
                                        <p:strVal val="hidden"/>
                                      </p:to>
                                    </p:set>
                                  </p:childTnLst>
                                </p:cTn>
                              </p:par>
                              <p:par>
                                <p:cTn id="28" presetID="10" presetClass="exit" presetSubtype="0" fill="hold" grpId="0" nodeType="withEffect">
                                  <p:stCondLst>
                                    <p:cond delay="13000"/>
                                  </p:stCondLst>
                                  <p:childTnLst>
                                    <p:animEffect transition="out" filter="fade">
                                      <p:cBhvr>
                                        <p:cTn id="29" dur="500"/>
                                        <p:tgtEl>
                                          <p:spTgt spid="3">
                                            <p:txEl>
                                              <p:pRg st="2" end="2"/>
                                            </p:txEl>
                                          </p:spTgt>
                                        </p:tgtEl>
                                      </p:cBhvr>
                                    </p:animEffect>
                                    <p:set>
                                      <p:cBhvr>
                                        <p:cTn id="30" dur="1" fill="hold">
                                          <p:stCondLst>
                                            <p:cond delay="499"/>
                                          </p:stCondLst>
                                        </p:cTn>
                                        <p:tgtEl>
                                          <p:spTgt spid="3">
                                            <p:txEl>
                                              <p:pRg st="2" end="2"/>
                                            </p:txEl>
                                          </p:spTgt>
                                        </p:tgtEl>
                                        <p:attrNameLst>
                                          <p:attrName>style.visibility</p:attrName>
                                        </p:attrNameLst>
                                      </p:cBhvr>
                                      <p:to>
                                        <p:strVal val="hidden"/>
                                      </p:to>
                                    </p:set>
                                  </p:childTnLst>
                                </p:cTn>
                              </p:par>
                              <p:par>
                                <p:cTn id="31" presetID="10" presetClass="exit" presetSubtype="0" fill="hold" grpId="0" nodeType="withEffect">
                                  <p:stCondLst>
                                    <p:cond delay="13000"/>
                                  </p:stCondLst>
                                  <p:childTnLst>
                                    <p:animEffect transition="out" filter="fade">
                                      <p:cBhvr>
                                        <p:cTn id="32" dur="500"/>
                                        <p:tgtEl>
                                          <p:spTgt spid="3">
                                            <p:txEl>
                                              <p:pRg st="3" end="3"/>
                                            </p:txEl>
                                          </p:spTgt>
                                        </p:tgtEl>
                                      </p:cBhvr>
                                    </p:animEffect>
                                    <p:set>
                                      <p:cBhvr>
                                        <p:cTn id="33" dur="1" fill="hold">
                                          <p:stCondLst>
                                            <p:cond delay="499"/>
                                          </p:stCondLst>
                                        </p:cTn>
                                        <p:tgtEl>
                                          <p:spTgt spid="3">
                                            <p:txEl>
                                              <p:pRg st="3" end="3"/>
                                            </p:txEl>
                                          </p:spTgt>
                                        </p:tgtEl>
                                        <p:attrNameLst>
                                          <p:attrName>style.visibility</p:attrName>
                                        </p:attrNameLst>
                                      </p:cBhvr>
                                      <p:to>
                                        <p:strVal val="hidden"/>
                                      </p:to>
                                    </p:set>
                                  </p:childTnLst>
                                </p:cTn>
                              </p:par>
                              <p:par>
                                <p:cTn id="34" presetID="10" presetClass="exit" presetSubtype="0" fill="hold" grpId="0" nodeType="withEffect">
                                  <p:stCondLst>
                                    <p:cond delay="13000"/>
                                  </p:stCondLst>
                                  <p:childTnLst>
                                    <p:animEffect transition="out" filter="fade">
                                      <p:cBhvr>
                                        <p:cTn id="35" dur="500"/>
                                        <p:tgtEl>
                                          <p:spTgt spid="3">
                                            <p:txEl>
                                              <p:pRg st="4" end="4"/>
                                            </p:txEl>
                                          </p:spTgt>
                                        </p:tgtEl>
                                      </p:cBhvr>
                                    </p:animEffect>
                                    <p:set>
                                      <p:cBhvr>
                                        <p:cTn id="36" dur="1" fill="hold">
                                          <p:stCondLst>
                                            <p:cond delay="499"/>
                                          </p:stCondLst>
                                        </p:cTn>
                                        <p:tgtEl>
                                          <p:spTgt spid="3">
                                            <p:txEl>
                                              <p:pRg st="4" end="4"/>
                                            </p:txEl>
                                          </p:spTgt>
                                        </p:tgtEl>
                                        <p:attrNameLst>
                                          <p:attrName>style.visibility</p:attrName>
                                        </p:attrNameLst>
                                      </p:cBhvr>
                                      <p:to>
                                        <p:strVal val="hidden"/>
                                      </p:to>
                                    </p:set>
                                  </p:childTnLst>
                                </p:cTn>
                              </p:par>
                              <p:par>
                                <p:cTn id="37" presetID="10" presetClass="exit" presetSubtype="0" fill="hold" nodeType="withEffect">
                                  <p:stCondLst>
                                    <p:cond delay="1300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md type="call" cmd="stop">
                                      <p:cBhvr>
                                        <p:cTn id="40" dur="1">
                                          <p:stCondLst>
                                            <p:cond delay="499"/>
                                          </p:stCondLst>
                                        </p:cTn>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1" fill="hold" display="0">
                  <p:stCondLst>
                    <p:cond delay="indefinite"/>
                  </p:stCondLst>
                  <p:endCondLst>
                    <p:cond evt="onStopAudio" delay="0">
                      <p:tgtEl>
                        <p:sldTgt/>
                      </p:tgtEl>
                    </p:cond>
                  </p:endCondLst>
                </p:cTn>
                <p:tgtEl>
                  <p:spTgt spid="2"/>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1:22, 12.07 AM" descr="Regulation Training - 3:21:22, 12.07 AM">
            <a:hlinkClick r:id="" action="ppaction://media"/>
            <a:extLst>
              <a:ext uri="{FF2B5EF4-FFF2-40B4-BE49-F238E27FC236}">
                <a16:creationId xmlns:a16="http://schemas.microsoft.com/office/drawing/2014/main" id="{956327B2-769E-B543-AAEF-866C64DC10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8" y="1588"/>
            <a:ext cx="812800" cy="812800"/>
          </a:xfrm>
          <a:prstGeom prst="rect">
            <a:avLst/>
          </a:prstGeom>
        </p:spPr>
      </p:pic>
      <p:sp>
        <p:nvSpPr>
          <p:cNvPr id="9" name="Rectangle 8">
            <a:extLst>
              <a:ext uri="{FF2B5EF4-FFF2-40B4-BE49-F238E27FC236}">
                <a16:creationId xmlns:a16="http://schemas.microsoft.com/office/drawing/2014/main" id="{5FC21DEA-FC0D-914F-98A5-4FDA3271F86E}"/>
              </a:ext>
            </a:extLst>
          </p:cNvPr>
          <p:cNvSpPr/>
          <p:nvPr/>
        </p:nvSpPr>
        <p:spPr>
          <a:xfrm>
            <a:off x="1684451" y="5014512"/>
            <a:ext cx="8823098" cy="837409"/>
          </a:xfrm>
          <a:prstGeom prst="rect">
            <a:avLst/>
          </a:prstGeom>
        </p:spPr>
        <p:txBody>
          <a:bodyPr wrap="square">
            <a:spAutoFit/>
          </a:bodyPr>
          <a:lstStyle/>
          <a:p>
            <a:pPr lvl="0" algn="ctr" defTabSz="914400">
              <a:lnSpc>
                <a:spcPct val="150000"/>
              </a:lnSpc>
              <a:defRPr/>
            </a:pPr>
            <a:r>
              <a:rPr lang="en-US" sz="3600" b="1" dirty="0">
                <a:solidFill>
                  <a:schemeClr val="accent6">
                    <a:lumMod val="75000"/>
                  </a:schemeClr>
                </a:solidFill>
                <a:latin typeface="Bahnschrift" panose="020B0502040204020203" pitchFamily="34" charset="0"/>
                <a:cs typeface="Calibri" panose="020F0502020204030204" pitchFamily="34" charset="0"/>
              </a:rPr>
              <a:t>Let Go</a:t>
            </a:r>
          </a:p>
        </p:txBody>
      </p:sp>
      <p:pic>
        <p:nvPicPr>
          <p:cNvPr id="11" name="Graphic 10" descr="Lock with solid fill">
            <a:extLst>
              <a:ext uri="{FF2B5EF4-FFF2-40B4-BE49-F238E27FC236}">
                <a16:creationId xmlns:a16="http://schemas.microsoft.com/office/drawing/2014/main" id="{E45424A3-65D6-7B44-9CD5-4B6A56D1C0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96264" y="1196545"/>
            <a:ext cx="3999471" cy="3999471"/>
          </a:xfrm>
          <a:prstGeom prst="rect">
            <a:avLst/>
          </a:prstGeom>
        </p:spPr>
      </p:pic>
      <p:pic>
        <p:nvPicPr>
          <p:cNvPr id="13" name="Graphic 12" descr="Unlock with solid fill">
            <a:extLst>
              <a:ext uri="{FF2B5EF4-FFF2-40B4-BE49-F238E27FC236}">
                <a16:creationId xmlns:a16="http://schemas.microsoft.com/office/drawing/2014/main" id="{B6C595B8-498B-0E4B-8E5B-A13DCE87AF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9807" y="1107565"/>
            <a:ext cx="3995928" cy="3995928"/>
          </a:xfrm>
          <a:prstGeom prst="rect">
            <a:avLst/>
          </a:prstGeom>
        </p:spPr>
      </p:pic>
    </p:spTree>
    <p:extLst>
      <p:ext uri="{BB962C8B-B14F-4D97-AF65-F5344CB8AC3E}">
        <p14:creationId xmlns:p14="http://schemas.microsoft.com/office/powerpoint/2010/main" val="541455463"/>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538" fill="hold"/>
                                        <p:tgtEl>
                                          <p:spTgt spid="3"/>
                                        </p:tgtEl>
                                      </p:cBhvr>
                                    </p:cmd>
                                  </p:childTnLst>
                                </p:cTn>
                              </p:par>
                              <p:par>
                                <p:cTn id="7" presetID="10" presetClass="entr" presetSubtype="0" fill="hold" grpId="0" nodeType="withEffect">
                                  <p:stCondLst>
                                    <p:cond delay="6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grpId="1" nodeType="with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600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nodeType="withEffect">
                                  <p:stCondLst>
                                    <p:cond delay="60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xit" presetSubtype="0" fill="hold" nodeType="withEffect">
                                  <p:stCondLst>
                                    <p:cond delay="1400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ulation Training - 3:21:22, 12.48 AM" descr="Regulation Training - 3:21:22, 12.48 AM">
            <a:hlinkClick r:id="" action="ppaction://media"/>
            <a:extLst>
              <a:ext uri="{FF2B5EF4-FFF2-40B4-BE49-F238E27FC236}">
                <a16:creationId xmlns:a16="http://schemas.microsoft.com/office/drawing/2014/main" id="{619A404D-5306-224A-90C7-E8403FEE43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pic>
        <p:nvPicPr>
          <p:cNvPr id="5" name="Part 2" descr="Part 2">
            <a:hlinkClick r:id="" action="ppaction://media"/>
            <a:extLst>
              <a:ext uri="{FF2B5EF4-FFF2-40B4-BE49-F238E27FC236}">
                <a16:creationId xmlns:a16="http://schemas.microsoft.com/office/drawing/2014/main" id="{9F8B0CC1-3FCB-454B-A50F-B16434F13F0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7344" r="17500"/>
          <a:stretch/>
        </p:blipFill>
        <p:spPr>
          <a:xfrm>
            <a:off x="2114550" y="0"/>
            <a:ext cx="7943850" cy="6858000"/>
          </a:xfrm>
          <a:prstGeom prst="rect">
            <a:avLst/>
          </a:prstGeom>
        </p:spPr>
      </p:pic>
    </p:spTree>
    <p:extLst>
      <p:ext uri="{BB962C8B-B14F-4D97-AF65-F5344CB8AC3E}">
        <p14:creationId xmlns:p14="http://schemas.microsoft.com/office/powerpoint/2010/main" val="4070077258"/>
      </p:ext>
    </p:extLst>
  </p:cSld>
  <p:clrMapOvr>
    <a:masterClrMapping/>
  </p:clrMapOvr>
  <mc:AlternateContent xmlns:mc="http://schemas.openxmlformats.org/markup-compatibility/2006" xmlns:p14="http://schemas.microsoft.com/office/powerpoint/2010/main">
    <mc:Choice Requires="p14">
      <p:transition spd="med" p14:dur="700" advClick="0" advTm="25000">
        <p:fade/>
      </p:transition>
    </mc:Choice>
    <mc:Fallback xmlns="">
      <p:transition spd="med"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760" fill="hold"/>
                                        <p:tgtEl>
                                          <p:spTgt spid="5"/>
                                        </p:tgtEl>
                                      </p:cBhvr>
                                    </p:cmd>
                                  </p:childTnLst>
                                </p:cTn>
                              </p:par>
                              <p:par>
                                <p:cTn id="7" presetID="1" presetClass="mediacall" presetSubtype="0" fill="hold" nodeType="withEffect">
                                  <p:stCondLst>
                                    <p:cond delay="0"/>
                                  </p:stCondLst>
                                  <p:childTnLst>
                                    <p:cmd type="call" cmd="playFrom(0.0)">
                                      <p:cBhvr>
                                        <p:cTn id="8" dur="225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
                </p:tgtEl>
              </p:cMediaNode>
            </p:audio>
            <p:video>
              <p:cMediaNode vol="80000">
                <p:cTn id="10"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ulation Training - 3:21:22, 1.12 AM" descr="Regulation Training - 3:21:22, 1.12 AM">
            <a:hlinkClick r:id="" action="ppaction://media"/>
            <a:extLst>
              <a:ext uri="{FF2B5EF4-FFF2-40B4-BE49-F238E27FC236}">
                <a16:creationId xmlns:a16="http://schemas.microsoft.com/office/drawing/2014/main" id="{0722970F-EAF1-6B46-BB04-B6A37ACA494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0" y="0"/>
            <a:ext cx="812800" cy="812800"/>
          </a:xfrm>
          <a:prstGeom prst="rect">
            <a:avLst/>
          </a:prstGeom>
        </p:spPr>
      </p:pic>
      <p:pic>
        <p:nvPicPr>
          <p:cNvPr id="6" name="Part 4" descr="Part 4">
            <a:hlinkClick r:id="" action="ppaction://media"/>
            <a:extLst>
              <a:ext uri="{FF2B5EF4-FFF2-40B4-BE49-F238E27FC236}">
                <a16:creationId xmlns:a16="http://schemas.microsoft.com/office/drawing/2014/main" id="{1F73E7FD-C50F-4640-85E4-A03ABA01688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17344" r="17500"/>
          <a:stretch/>
        </p:blipFill>
        <p:spPr>
          <a:xfrm>
            <a:off x="2114550" y="0"/>
            <a:ext cx="7943850" cy="6858000"/>
          </a:xfrm>
          <a:prstGeom prst="rect">
            <a:avLst/>
          </a:prstGeom>
        </p:spPr>
      </p:pic>
      <p:pic>
        <p:nvPicPr>
          <p:cNvPr id="7" name="Regulation Training - 3:21:22, 1.18 AM" descr="Regulation Training - 3:21:22, 1.18 AM">
            <a:hlinkClick r:id="" action="ppaction://media"/>
            <a:extLst>
              <a:ext uri="{FF2B5EF4-FFF2-40B4-BE49-F238E27FC236}">
                <a16:creationId xmlns:a16="http://schemas.microsoft.com/office/drawing/2014/main" id="{2F630609-043C-1540-83B6-8C85D4CE2AEC}"/>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0" y="0"/>
            <a:ext cx="812800" cy="812800"/>
          </a:xfrm>
          <a:prstGeom prst="rect">
            <a:avLst/>
          </a:prstGeom>
        </p:spPr>
      </p:pic>
    </p:spTree>
    <p:extLst>
      <p:ext uri="{BB962C8B-B14F-4D97-AF65-F5344CB8AC3E}">
        <p14:creationId xmlns:p14="http://schemas.microsoft.com/office/powerpoint/2010/main" val="667333922"/>
      </p:ext>
    </p:extLst>
  </p:cSld>
  <p:clrMapOvr>
    <a:masterClrMapping/>
  </p:clrMapOvr>
  <mc:AlternateContent xmlns:mc="http://schemas.openxmlformats.org/markup-compatibility/2006" xmlns:p14="http://schemas.microsoft.com/office/powerpoint/2010/main">
    <mc:Choice Requires="p14">
      <p:transition spd="med" p14:dur="700" advClick="0" advTm="42000">
        <p:fade/>
      </p:transition>
    </mc:Choice>
    <mc:Fallback xmlns="">
      <p:transition spd="med" advClick="0" advTm="4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040" fill="hold"/>
                                        <p:tgtEl>
                                          <p:spTgt spid="6"/>
                                        </p:tgtEl>
                                      </p:cBhvr>
                                    </p:cmd>
                                  </p:childTnLst>
                                </p:cTn>
                              </p:par>
                              <p:par>
                                <p:cTn id="7" presetID="1" presetClass="mediacall" presetSubtype="0" fill="hold" nodeType="withEffect">
                                  <p:stCondLst>
                                    <p:cond delay="0"/>
                                  </p:stCondLst>
                                  <p:childTnLst>
                                    <p:cmd type="call" cmd="playFrom(0.0)">
                                      <p:cBhvr>
                                        <p:cTn id="8" dur="18677" fill="hold"/>
                                        <p:tgtEl>
                                          <p:spTgt spid="4"/>
                                        </p:tgtEl>
                                      </p:cBhvr>
                                    </p:cmd>
                                  </p:childTnLst>
                                </p:cTn>
                              </p:par>
                              <p:par>
                                <p:cTn id="9" presetID="1" presetClass="mediacall" presetSubtype="0" fill="hold" nodeType="withEffect">
                                  <p:stCondLst>
                                    <p:cond delay="19000"/>
                                  </p:stCondLst>
                                  <p:childTnLst>
                                    <p:cmd type="call" cmd="playFrom(0.0)">
                                      <p:cBhvr>
                                        <p:cTn id="10" dur="410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video>
              <p:cMediaNode vol="80000">
                <p:cTn id="12" fill="hold" display="0">
                  <p:stCondLst>
                    <p:cond delay="indefinite"/>
                  </p:stCondLst>
                </p:cTn>
                <p:tgtEl>
                  <p:spTgt spid="6"/>
                </p:tgtEl>
              </p:cMediaNode>
            </p:video>
            <p:audio>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05669" y="4198557"/>
            <a:ext cx="7780660" cy="837473"/>
          </a:xfrm>
          <a:prstGeom prst="rect">
            <a:avLst/>
          </a:prstGeom>
          <a:noFill/>
        </p:spPr>
        <p:txBody>
          <a:bodyPr wrap="square" rtlCol="0">
            <a:spAutoFit/>
          </a:bodyPr>
          <a:lstStyle/>
          <a:p>
            <a:pPr algn="ctr">
              <a:lnSpc>
                <a:spcPct val="150000"/>
              </a:lnSpc>
            </a:pPr>
            <a:r>
              <a:rPr lang="en-US" sz="3600" b="1" dirty="0">
                <a:solidFill>
                  <a:schemeClr val="accent2">
                    <a:lumMod val="75000"/>
                  </a:schemeClr>
                </a:solidFill>
                <a:latin typeface="Bahnschrift" panose="020B0502040204020203" pitchFamily="34" charset="0"/>
                <a:cs typeface="Calibri" panose="020F0502020204030204" pitchFamily="34" charset="0"/>
              </a:rPr>
              <a:t>believes</a:t>
            </a:r>
            <a:endParaRPr lang="en-US" sz="3600" dirty="0">
              <a:solidFill>
                <a:schemeClr val="accent2">
                  <a:lumMod val="75000"/>
                </a:schemeClr>
              </a:solidFill>
              <a:latin typeface="Bahnschrift" panose="020B0502040204020203" pitchFamily="34" charset="0"/>
              <a:cs typeface="Calibri" panose="020F0502020204030204" pitchFamily="34" charset="0"/>
            </a:endParaRPr>
          </a:p>
        </p:txBody>
      </p:sp>
      <p:sp>
        <p:nvSpPr>
          <p:cNvPr id="3" name="Rectangle 2">
            <a:extLst>
              <a:ext uri="{FF2B5EF4-FFF2-40B4-BE49-F238E27FC236}">
                <a16:creationId xmlns:a16="http://schemas.microsoft.com/office/drawing/2014/main" id="{54C9EF11-B45F-9744-BAC9-F90AE7EC8302}"/>
              </a:ext>
            </a:extLst>
          </p:cNvPr>
          <p:cNvSpPr/>
          <p:nvPr/>
        </p:nvSpPr>
        <p:spPr>
          <a:xfrm>
            <a:off x="5026025" y="2229535"/>
            <a:ext cx="6096000" cy="646331"/>
          </a:xfrm>
          <a:prstGeom prst="rect">
            <a:avLst/>
          </a:prstGeom>
        </p:spPr>
        <p:txBody>
          <a:bodyPr>
            <a:spAutoFit/>
          </a:bodyPr>
          <a:lstStyle/>
          <a:p>
            <a:br>
              <a:rPr lang="en-US" dirty="0"/>
            </a:br>
            <a:endParaRPr lang="en-US" dirty="0"/>
          </a:p>
        </p:txBody>
      </p:sp>
      <p:pic>
        <p:nvPicPr>
          <p:cNvPr id="4" name="Regulation Training - 3:21:22, 1.23 AM" descr="Regulation Training - 3:21:22, 1.23 AM">
            <a:hlinkClick r:id="" action="ppaction://media"/>
            <a:extLst>
              <a:ext uri="{FF2B5EF4-FFF2-40B4-BE49-F238E27FC236}">
                <a16:creationId xmlns:a16="http://schemas.microsoft.com/office/drawing/2014/main" id="{2D950965-4283-E649-9AF1-E4DC8E14CD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10242" name="Picture 2" descr="Weather Animated Clipart - Animated Gifs">
            <a:extLst>
              <a:ext uri="{FF2B5EF4-FFF2-40B4-BE49-F238E27FC236}">
                <a16:creationId xmlns:a16="http://schemas.microsoft.com/office/drawing/2014/main" id="{32E44254-A0C7-9542-B409-B39E407BBA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150" t="-35154" r="-66833" b="57"/>
          <a:stretch/>
        </p:blipFill>
        <p:spPr bwMode="auto">
          <a:xfrm>
            <a:off x="1271249" y="-1809751"/>
            <a:ext cx="9645475" cy="7717536"/>
          </a:xfrm>
          <a:prstGeom prst="downArrow">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BB8D14C-C5F8-1D41-9386-B1DE371A588B}"/>
              </a:ext>
            </a:extLst>
          </p:cNvPr>
          <p:cNvPicPr>
            <a:picLocks noChangeAspect="1"/>
          </p:cNvPicPr>
          <p:nvPr/>
        </p:nvPicPr>
        <p:blipFill rotWithShape="1">
          <a:blip r:embed="rId7"/>
          <a:srcRect t="-4715" b="22144"/>
          <a:stretch/>
        </p:blipFill>
        <p:spPr>
          <a:xfrm>
            <a:off x="3856670" y="946994"/>
            <a:ext cx="4445000" cy="3670300"/>
          </a:xfrm>
          <a:prstGeom prst="rect">
            <a:avLst/>
          </a:prstGeom>
        </p:spPr>
      </p:pic>
    </p:spTree>
    <p:extLst>
      <p:ext uri="{BB962C8B-B14F-4D97-AF65-F5344CB8AC3E}">
        <p14:creationId xmlns:p14="http://schemas.microsoft.com/office/powerpoint/2010/main" val="1307346040"/>
      </p:ext>
    </p:extLst>
  </p:cSld>
  <p:clrMapOvr>
    <a:masterClrMapping/>
  </p:clrMapOvr>
  <mc:AlternateContent xmlns:mc="http://schemas.openxmlformats.org/markup-compatibility/2006" xmlns:p14="http://schemas.microsoft.com/office/powerpoint/2010/main">
    <mc:Choice Requires="p14">
      <p:transition spd="med" p14:dur="700" advClick="0" advTm="7550">
        <p:fade/>
      </p:transition>
    </mc:Choice>
    <mc:Fallback xmlns="">
      <p:transition spd="med" advClick="0" advTm="75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30"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animEffect transition="in" filter="fade">
                                      <p:cBhvr>
                                        <p:cTn id="9" dur="500"/>
                                        <p:tgtEl>
                                          <p:spTgt spid="10242"/>
                                        </p:tgtEl>
                                      </p:cBhvr>
                                    </p:animEffect>
                                  </p:childTnLst>
                                </p:cTn>
                              </p:par>
                              <p:par>
                                <p:cTn id="10" presetID="10" presetClass="entr" presetSubtype="0" fill="hold" grpId="0" nodeType="withEffect">
                                  <p:stCondLst>
                                    <p:cond delay="4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grpId="1" nodeType="withEffect">
                                  <p:stCondLst>
                                    <p:cond delay="700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4500"/>
                                  </p:stCondLst>
                                  <p:childTnLst>
                                    <p:animEffect transition="out" filter="fade">
                                      <p:cBhvr>
                                        <p:cTn id="17" dur="500"/>
                                        <p:tgtEl>
                                          <p:spTgt spid="10242"/>
                                        </p:tgtEl>
                                      </p:cBhvr>
                                    </p:animEffect>
                                    <p:set>
                                      <p:cBhvr>
                                        <p:cTn id="18" dur="1" fill="hold">
                                          <p:stCondLst>
                                            <p:cond delay="499"/>
                                          </p:stCondLst>
                                        </p:cTn>
                                        <p:tgtEl>
                                          <p:spTgt spid="10242"/>
                                        </p:tgtEl>
                                        <p:attrNameLst>
                                          <p:attrName>style.visibility</p:attrName>
                                        </p:attrNameLst>
                                      </p:cBhvr>
                                      <p:to>
                                        <p:strVal val="hidden"/>
                                      </p:to>
                                    </p:set>
                                  </p:childTnLst>
                                </p:cTn>
                              </p:par>
                              <p:par>
                                <p:cTn id="19" presetID="10" presetClass="entr" presetSubtype="0" fill="hold" nodeType="withEffect">
                                  <p:stCondLst>
                                    <p:cond delay="4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09849" y="4203838"/>
            <a:ext cx="7772301" cy="837473"/>
          </a:xfrm>
          <a:prstGeom prst="rect">
            <a:avLst/>
          </a:prstGeom>
          <a:noFill/>
        </p:spPr>
        <p:txBody>
          <a:bodyPr wrap="square" rtlCol="0">
            <a:spAutoFit/>
          </a:bodyPr>
          <a:lstStyle/>
          <a:p>
            <a:pPr algn="ctr">
              <a:lnSpc>
                <a:spcPct val="150000"/>
              </a:lnSpc>
            </a:pPr>
            <a:r>
              <a:rPr lang="en-US" sz="3600" b="1" dirty="0">
                <a:solidFill>
                  <a:srgbClr val="FF0000"/>
                </a:solidFill>
                <a:latin typeface="Bahnschrift" panose="020B0502040204020203" pitchFamily="34" charset="0"/>
                <a:cs typeface="Calibri" panose="020F0502020204030204" pitchFamily="34" charset="0"/>
              </a:rPr>
              <a:t>wrong</a:t>
            </a:r>
          </a:p>
        </p:txBody>
      </p:sp>
      <p:pic>
        <p:nvPicPr>
          <p:cNvPr id="2" name="Picture 1">
            <a:extLst>
              <a:ext uri="{FF2B5EF4-FFF2-40B4-BE49-F238E27FC236}">
                <a16:creationId xmlns:a16="http://schemas.microsoft.com/office/drawing/2014/main" id="{96420C13-3AC8-A44C-AADC-B5527DB7B9E4}"/>
              </a:ext>
            </a:extLst>
          </p:cNvPr>
          <p:cNvPicPr>
            <a:picLocks noChangeAspect="1"/>
          </p:cNvPicPr>
          <p:nvPr/>
        </p:nvPicPr>
        <p:blipFill rotWithShape="1">
          <a:blip r:embed="rId5"/>
          <a:srcRect b="12029"/>
          <a:stretch/>
        </p:blipFill>
        <p:spPr>
          <a:xfrm>
            <a:off x="4457672" y="1350335"/>
            <a:ext cx="3276653" cy="2882477"/>
          </a:xfrm>
          <a:prstGeom prst="rect">
            <a:avLst/>
          </a:prstGeom>
          <a:ln>
            <a:noFill/>
          </a:ln>
        </p:spPr>
      </p:pic>
      <p:pic>
        <p:nvPicPr>
          <p:cNvPr id="3" name="Regulation Training - 3:21:22, 1.00 PM" descr="Regulation Training - 3:21:22, 1.00 PM">
            <a:hlinkClick r:id="" action="ppaction://media"/>
            <a:extLst>
              <a:ext uri="{FF2B5EF4-FFF2-40B4-BE49-F238E27FC236}">
                <a16:creationId xmlns:a16="http://schemas.microsoft.com/office/drawing/2014/main" id="{9B75EEF7-6164-1041-9231-D653B9490C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pic>
        <p:nvPicPr>
          <p:cNvPr id="5" name="Picture 4">
            <a:extLst>
              <a:ext uri="{FF2B5EF4-FFF2-40B4-BE49-F238E27FC236}">
                <a16:creationId xmlns:a16="http://schemas.microsoft.com/office/drawing/2014/main" id="{C9B76AAD-832E-6E4A-AE50-BEDD02D548D8}"/>
              </a:ext>
            </a:extLst>
          </p:cNvPr>
          <p:cNvPicPr>
            <a:picLocks noChangeAspect="1"/>
          </p:cNvPicPr>
          <p:nvPr/>
        </p:nvPicPr>
        <p:blipFill rotWithShape="1">
          <a:blip r:embed="rId7"/>
          <a:srcRect b="17576"/>
          <a:stretch/>
        </p:blipFill>
        <p:spPr>
          <a:xfrm>
            <a:off x="4520423" y="1635511"/>
            <a:ext cx="3151154" cy="2597301"/>
          </a:xfrm>
          <a:prstGeom prst="rect">
            <a:avLst/>
          </a:prstGeom>
        </p:spPr>
      </p:pic>
      <p:sp>
        <p:nvSpPr>
          <p:cNvPr id="7" name="Rectangle 6">
            <a:extLst>
              <a:ext uri="{FF2B5EF4-FFF2-40B4-BE49-F238E27FC236}">
                <a16:creationId xmlns:a16="http://schemas.microsoft.com/office/drawing/2014/main" id="{270E05E1-2D1B-EA45-8A65-22FAB9E64E53}"/>
              </a:ext>
            </a:extLst>
          </p:cNvPr>
          <p:cNvSpPr/>
          <p:nvPr/>
        </p:nvSpPr>
        <p:spPr>
          <a:xfrm>
            <a:off x="5246600" y="4394980"/>
            <a:ext cx="1843774" cy="646331"/>
          </a:xfrm>
          <a:prstGeom prst="rect">
            <a:avLst/>
          </a:prstGeom>
        </p:spPr>
        <p:txBody>
          <a:bodyPr wrap="none">
            <a:spAutoFit/>
          </a:bodyPr>
          <a:lstStyle/>
          <a:p>
            <a:r>
              <a:rPr lang="en-US" sz="3600" b="1" dirty="0">
                <a:solidFill>
                  <a:srgbClr val="FF0000"/>
                </a:solidFill>
                <a:latin typeface="Bahnschrift" panose="020B0502040204020203" pitchFamily="34" charset="0"/>
                <a:cs typeface="Calibri" panose="020F0502020204030204" pitchFamily="34" charset="0"/>
              </a:rPr>
              <a:t>urgency</a:t>
            </a:r>
            <a:endParaRPr lang="en-US" dirty="0">
              <a:latin typeface="Bahnschrift" panose="020B0502040204020203" pitchFamily="34" charset="0"/>
            </a:endParaRPr>
          </a:p>
        </p:txBody>
      </p:sp>
    </p:spTree>
    <p:extLst>
      <p:ext uri="{BB962C8B-B14F-4D97-AF65-F5344CB8AC3E}">
        <p14:creationId xmlns:p14="http://schemas.microsoft.com/office/powerpoint/2010/main" val="1456068386"/>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64"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45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45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nodeType="withEffect">
                                  <p:stCondLst>
                                    <p:cond delay="4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4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6" grpId="0"/>
      <p:bldP spid="6"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1:22, 1.02 PM" descr="Regulation Training - 3:21:22, 1.02 PM">
            <a:hlinkClick r:id="" action="ppaction://media"/>
            <a:extLst>
              <a:ext uri="{FF2B5EF4-FFF2-40B4-BE49-F238E27FC236}">
                <a16:creationId xmlns:a16="http://schemas.microsoft.com/office/drawing/2014/main" id="{B767D27B-C411-6B41-8F81-E3E7079867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7" name="Picture 6">
            <a:extLst>
              <a:ext uri="{FF2B5EF4-FFF2-40B4-BE49-F238E27FC236}">
                <a16:creationId xmlns:a16="http://schemas.microsoft.com/office/drawing/2014/main" id="{5914086E-4CA7-C64C-8610-4600C7CF1FC8}"/>
              </a:ext>
            </a:extLst>
          </p:cNvPr>
          <p:cNvPicPr>
            <a:picLocks noChangeAspect="1"/>
          </p:cNvPicPr>
          <p:nvPr/>
        </p:nvPicPr>
        <p:blipFill rotWithShape="1">
          <a:blip r:embed="rId6">
            <a:duotone>
              <a:prstClr val="black"/>
              <a:srgbClr val="FF0000">
                <a:tint val="45000"/>
                <a:satMod val="400000"/>
              </a:srgbClr>
            </a:duotone>
          </a:blip>
          <a:srcRect b="24309"/>
          <a:stretch/>
        </p:blipFill>
        <p:spPr>
          <a:xfrm>
            <a:off x="4977552" y="2615717"/>
            <a:ext cx="2148953" cy="1626566"/>
          </a:xfrm>
          <a:prstGeom prst="rect">
            <a:avLst/>
          </a:prstGeom>
        </p:spPr>
      </p:pic>
      <p:sp>
        <p:nvSpPr>
          <p:cNvPr id="4" name="TextBox 3">
            <a:extLst>
              <a:ext uri="{FF2B5EF4-FFF2-40B4-BE49-F238E27FC236}">
                <a16:creationId xmlns:a16="http://schemas.microsoft.com/office/drawing/2014/main" id="{010B06D6-1B7C-7546-9A24-113B4A3E9FDB}"/>
              </a:ext>
            </a:extLst>
          </p:cNvPr>
          <p:cNvSpPr txBox="1"/>
          <p:nvPr/>
        </p:nvSpPr>
        <p:spPr>
          <a:xfrm>
            <a:off x="4977552" y="4860332"/>
            <a:ext cx="2379177"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avoidance </a:t>
            </a:r>
          </a:p>
        </p:txBody>
      </p:sp>
      <p:pic>
        <p:nvPicPr>
          <p:cNvPr id="8" name="Graphic 7" descr="Line arrow: Counter-clockwise curve with solid fill">
            <a:extLst>
              <a:ext uri="{FF2B5EF4-FFF2-40B4-BE49-F238E27FC236}">
                <a16:creationId xmlns:a16="http://schemas.microsoft.com/office/drawing/2014/main" id="{DC92238D-0366-EE41-B80B-4EDA9C418F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5526371" flipV="1">
            <a:off x="4414627" y="820275"/>
            <a:ext cx="3505027" cy="3590882"/>
          </a:xfrm>
          <a:prstGeom prst="rect">
            <a:avLst/>
          </a:prstGeom>
        </p:spPr>
      </p:pic>
    </p:spTree>
    <p:extLst>
      <p:ext uri="{BB962C8B-B14F-4D97-AF65-F5344CB8AC3E}">
        <p14:creationId xmlns:p14="http://schemas.microsoft.com/office/powerpoint/2010/main" val="3567588727"/>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35"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xit" presetSubtype="0" fill="hold" nodeType="withEffect">
                                  <p:stCondLst>
                                    <p:cond delay="1350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135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xit" presetSubtype="0" fill="hold" grpId="1" nodeType="withEffect">
                                  <p:stCondLst>
                                    <p:cond delay="1350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4" grpId="0"/>
      <p:bldP spid="4"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49783</TotalTime>
  <Words>7188</Words>
  <Application>Microsoft Macintosh PowerPoint</Application>
  <PresentationFormat>Widescreen</PresentationFormat>
  <Paragraphs>305</Paragraphs>
  <Slides>36</Slides>
  <Notes>27</Notes>
  <HiddenSlides>0</HiddenSlides>
  <MMClips>42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Bahnschrift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Sun</dc:creator>
  <cp:lastModifiedBy>Malka Hershkop</cp:lastModifiedBy>
  <cp:revision>29</cp:revision>
  <dcterms:created xsi:type="dcterms:W3CDTF">2022-01-18T02:16:23Z</dcterms:created>
  <dcterms:modified xsi:type="dcterms:W3CDTF">2022-05-31T15:17:50Z</dcterms:modified>
</cp:coreProperties>
</file>